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801600" cy="9601200" type="A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3E8BE0-9E22-4173-8246-644617581EC8}" v="1" dt="2022-06-29T09:17:10.5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道家 睦明" userId="11f23c45cdf3e706" providerId="LiveId" clId="{FA3E8BE0-9E22-4173-8246-644617581EC8}"/>
    <pc:docChg chg="modSld">
      <pc:chgData name="道家 睦明" userId="11f23c45cdf3e706" providerId="LiveId" clId="{FA3E8BE0-9E22-4173-8246-644617581EC8}" dt="2022-06-29T09:17:13.858" v="8" actId="14734"/>
      <pc:docMkLst>
        <pc:docMk/>
      </pc:docMkLst>
      <pc:sldChg chg="modSp mod">
        <pc:chgData name="道家 睦明" userId="11f23c45cdf3e706" providerId="LiveId" clId="{FA3E8BE0-9E22-4173-8246-644617581EC8}" dt="2022-06-29T09:15:45.167" v="1" actId="404"/>
        <pc:sldMkLst>
          <pc:docMk/>
          <pc:sldMk cId="93493191" sldId="256"/>
        </pc:sldMkLst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6" creationId="{DC81DEEA-415F-4DFF-941A-9E5360C713E8}"/>
          </ac:spMkLst>
        </pc:spChg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8" creationId="{36674E40-0A7D-418E-A437-05B99F8BFC7F}"/>
          </ac:spMkLst>
        </pc:spChg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9" creationId="{1919DCCB-389C-459B-93BB-ECC027C43AC7}"/>
          </ac:spMkLst>
        </pc:spChg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13" creationId="{86482860-5BF5-4021-99E5-73AC8D5DB373}"/>
          </ac:spMkLst>
        </pc:spChg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14" creationId="{1868839D-54E7-43BB-A498-3048DB2A661B}"/>
          </ac:spMkLst>
        </pc:spChg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15" creationId="{4071F312-ECF8-4833-8EDF-76E329314739}"/>
          </ac:spMkLst>
        </pc:spChg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16" creationId="{93B7D781-B774-4DB7-922B-1E323C5A147E}"/>
          </ac:spMkLst>
        </pc:spChg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17" creationId="{FECEB7DF-A9B6-4F86-BCA8-017D1EA1B7D0}"/>
          </ac:spMkLst>
        </pc:spChg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18" creationId="{E607430E-C4F5-45C9-AF79-D2F3D7F54F45}"/>
          </ac:spMkLst>
        </pc:spChg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19" creationId="{C8E3D7B6-9724-4EE8-85F1-994D9F1B4C80}"/>
          </ac:spMkLst>
        </pc:spChg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20" creationId="{35321A08-DBA5-4727-AB32-FCFC76287973}"/>
          </ac:spMkLst>
        </pc:spChg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21" creationId="{32DF293E-3AED-4728-9C81-0850C35CC5AE}"/>
          </ac:spMkLst>
        </pc:spChg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22" creationId="{1C0016F2-75A1-477B-B64D-FEA25F0A8031}"/>
          </ac:spMkLst>
        </pc:spChg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23" creationId="{9B28A349-D9EE-4033-8472-97D17EEEF1D4}"/>
          </ac:spMkLst>
        </pc:spChg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24" creationId="{AF987D32-2BD3-4B63-99B8-30B80C6A0A03}"/>
          </ac:spMkLst>
        </pc:spChg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25" creationId="{56C3ABFA-E59B-4C23-883E-D7C8D00ECDC3}"/>
          </ac:spMkLst>
        </pc:spChg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26" creationId="{B715A7EA-AF99-4115-AA08-3370BE821D78}"/>
          </ac:spMkLst>
        </pc:spChg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27" creationId="{42F27926-8287-479E-B2DD-3D466D0E729C}"/>
          </ac:spMkLst>
        </pc:spChg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29" creationId="{022784B6-2FCF-43E4-98EF-CDAD89D20A92}"/>
          </ac:spMkLst>
        </pc:spChg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30" creationId="{3B0D0F37-0892-4442-9F68-733B9E066574}"/>
          </ac:spMkLst>
        </pc:spChg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31" creationId="{DC6775A0-6968-49BD-9A1F-7668390F816A}"/>
          </ac:spMkLst>
        </pc:spChg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33" creationId="{6DC398A6-460A-4A56-9A01-F063C482012A}"/>
          </ac:spMkLst>
        </pc:spChg>
        <pc:spChg chg="mod">
          <ac:chgData name="道家 睦明" userId="11f23c45cdf3e706" providerId="LiveId" clId="{FA3E8BE0-9E22-4173-8246-644617581EC8}" dt="2022-06-29T09:15:45.167" v="1" actId="404"/>
          <ac:spMkLst>
            <pc:docMk/>
            <pc:sldMk cId="93493191" sldId="256"/>
            <ac:spMk id="34" creationId="{8D61D34A-8E11-4617-86E0-7B36D7DF6536}"/>
          </ac:spMkLst>
        </pc:spChg>
      </pc:sldChg>
      <pc:sldChg chg="modSp mod">
        <pc:chgData name="道家 睦明" userId="11f23c45cdf3e706" providerId="LiveId" clId="{FA3E8BE0-9E22-4173-8246-644617581EC8}" dt="2022-06-29T09:17:13.858" v="8" actId="14734"/>
        <pc:sldMkLst>
          <pc:docMk/>
          <pc:sldMk cId="499139089" sldId="257"/>
        </pc:sldMkLst>
        <pc:spChg chg="mod">
          <ac:chgData name="道家 睦明" userId="11f23c45cdf3e706" providerId="LiveId" clId="{FA3E8BE0-9E22-4173-8246-644617581EC8}" dt="2022-06-29T09:15:53.627" v="2" actId="2711"/>
          <ac:spMkLst>
            <pc:docMk/>
            <pc:sldMk cId="499139089" sldId="257"/>
            <ac:spMk id="35" creationId="{C6C64F60-1255-4B84-B2DD-67F1F51483C9}"/>
          </ac:spMkLst>
        </pc:spChg>
        <pc:spChg chg="mod">
          <ac:chgData name="道家 睦明" userId="11f23c45cdf3e706" providerId="LiveId" clId="{FA3E8BE0-9E22-4173-8246-644617581EC8}" dt="2022-06-29T09:15:53.627" v="2" actId="2711"/>
          <ac:spMkLst>
            <pc:docMk/>
            <pc:sldMk cId="499139089" sldId="257"/>
            <ac:spMk id="36" creationId="{7B9EFCAA-19CC-4511-9537-6E161A69C55A}"/>
          </ac:spMkLst>
        </pc:spChg>
        <pc:spChg chg="mod">
          <ac:chgData name="道家 睦明" userId="11f23c45cdf3e706" providerId="LiveId" clId="{FA3E8BE0-9E22-4173-8246-644617581EC8}" dt="2022-06-29T09:15:53.627" v="2" actId="2711"/>
          <ac:spMkLst>
            <pc:docMk/>
            <pc:sldMk cId="499139089" sldId="257"/>
            <ac:spMk id="37" creationId="{75530354-6732-425E-B079-D3EB995FFA10}"/>
          </ac:spMkLst>
        </pc:spChg>
        <pc:spChg chg="mod">
          <ac:chgData name="道家 睦明" userId="11f23c45cdf3e706" providerId="LiveId" clId="{FA3E8BE0-9E22-4173-8246-644617581EC8}" dt="2022-06-29T09:15:53.627" v="2" actId="2711"/>
          <ac:spMkLst>
            <pc:docMk/>
            <pc:sldMk cId="499139089" sldId="257"/>
            <ac:spMk id="40" creationId="{10ADE03F-B135-4162-B66F-B36F35B51A2E}"/>
          </ac:spMkLst>
        </pc:spChg>
        <pc:spChg chg="mod">
          <ac:chgData name="道家 睦明" userId="11f23c45cdf3e706" providerId="LiveId" clId="{FA3E8BE0-9E22-4173-8246-644617581EC8}" dt="2022-06-29T09:15:53.627" v="2" actId="2711"/>
          <ac:spMkLst>
            <pc:docMk/>
            <pc:sldMk cId="499139089" sldId="257"/>
            <ac:spMk id="41" creationId="{423EA1D6-FEC9-478C-9BBA-8A00BA06BBBA}"/>
          </ac:spMkLst>
        </pc:spChg>
        <pc:spChg chg="mod">
          <ac:chgData name="道家 睦明" userId="11f23c45cdf3e706" providerId="LiveId" clId="{FA3E8BE0-9E22-4173-8246-644617581EC8}" dt="2022-06-29T09:15:53.627" v="2" actId="2711"/>
          <ac:spMkLst>
            <pc:docMk/>
            <pc:sldMk cId="499139089" sldId="257"/>
            <ac:spMk id="42" creationId="{3E5BE0E2-52A2-4EA0-95CD-2B8C3C2F8F25}"/>
          </ac:spMkLst>
        </pc:spChg>
        <pc:spChg chg="mod">
          <ac:chgData name="道家 睦明" userId="11f23c45cdf3e706" providerId="LiveId" clId="{FA3E8BE0-9E22-4173-8246-644617581EC8}" dt="2022-06-29T09:15:53.627" v="2" actId="2711"/>
          <ac:spMkLst>
            <pc:docMk/>
            <pc:sldMk cId="499139089" sldId="257"/>
            <ac:spMk id="43" creationId="{8795B0CB-2636-4A80-B9CB-A3A6DFB774CC}"/>
          </ac:spMkLst>
        </pc:spChg>
        <pc:spChg chg="mod">
          <ac:chgData name="道家 睦明" userId="11f23c45cdf3e706" providerId="LiveId" clId="{FA3E8BE0-9E22-4173-8246-644617581EC8}" dt="2022-06-29T09:15:53.627" v="2" actId="2711"/>
          <ac:spMkLst>
            <pc:docMk/>
            <pc:sldMk cId="499139089" sldId="257"/>
            <ac:spMk id="44" creationId="{62AB86EB-26C1-4226-9D94-98B9E34A5135}"/>
          </ac:spMkLst>
        </pc:spChg>
        <pc:spChg chg="mod">
          <ac:chgData name="道家 睦明" userId="11f23c45cdf3e706" providerId="LiveId" clId="{FA3E8BE0-9E22-4173-8246-644617581EC8}" dt="2022-06-29T09:15:53.627" v="2" actId="2711"/>
          <ac:spMkLst>
            <pc:docMk/>
            <pc:sldMk cId="499139089" sldId="257"/>
            <ac:spMk id="45" creationId="{097F5C5C-A109-47A9-A7A7-DC3D6E253BDF}"/>
          </ac:spMkLst>
        </pc:spChg>
        <pc:spChg chg="mod">
          <ac:chgData name="道家 睦明" userId="11f23c45cdf3e706" providerId="LiveId" clId="{FA3E8BE0-9E22-4173-8246-644617581EC8}" dt="2022-06-29T09:15:53.627" v="2" actId="2711"/>
          <ac:spMkLst>
            <pc:docMk/>
            <pc:sldMk cId="499139089" sldId="257"/>
            <ac:spMk id="46" creationId="{F15F448D-7A9C-44CE-8A93-AEDF95EC3519}"/>
          </ac:spMkLst>
        </pc:spChg>
        <pc:spChg chg="mod">
          <ac:chgData name="道家 睦明" userId="11f23c45cdf3e706" providerId="LiveId" clId="{FA3E8BE0-9E22-4173-8246-644617581EC8}" dt="2022-06-29T09:15:53.627" v="2" actId="2711"/>
          <ac:spMkLst>
            <pc:docMk/>
            <pc:sldMk cId="499139089" sldId="257"/>
            <ac:spMk id="47" creationId="{EE472D44-B1F7-4827-8263-09308DB41DE3}"/>
          </ac:spMkLst>
        </pc:spChg>
        <pc:spChg chg="mod">
          <ac:chgData name="道家 睦明" userId="11f23c45cdf3e706" providerId="LiveId" clId="{FA3E8BE0-9E22-4173-8246-644617581EC8}" dt="2022-06-29T09:15:53.627" v="2" actId="2711"/>
          <ac:spMkLst>
            <pc:docMk/>
            <pc:sldMk cId="499139089" sldId="257"/>
            <ac:spMk id="48" creationId="{B7424E87-2464-4D85-8FCE-BD0BE3A92A47}"/>
          </ac:spMkLst>
        </pc:spChg>
        <pc:spChg chg="mod">
          <ac:chgData name="道家 睦明" userId="11f23c45cdf3e706" providerId="LiveId" clId="{FA3E8BE0-9E22-4173-8246-644617581EC8}" dt="2022-06-29T09:15:53.627" v="2" actId="2711"/>
          <ac:spMkLst>
            <pc:docMk/>
            <pc:sldMk cId="499139089" sldId="257"/>
            <ac:spMk id="50" creationId="{501DD5D9-9110-4F1C-AC78-5CBCEE873A17}"/>
          </ac:spMkLst>
        </pc:spChg>
        <pc:spChg chg="mod">
          <ac:chgData name="道家 睦明" userId="11f23c45cdf3e706" providerId="LiveId" clId="{FA3E8BE0-9E22-4173-8246-644617581EC8}" dt="2022-06-29T09:15:53.627" v="2" actId="2711"/>
          <ac:spMkLst>
            <pc:docMk/>
            <pc:sldMk cId="499139089" sldId="257"/>
            <ac:spMk id="52" creationId="{24796A0F-630E-49FB-BC80-35B1B4AD50F2}"/>
          </ac:spMkLst>
        </pc:spChg>
        <pc:graphicFrameChg chg="modGraphic">
          <ac:chgData name="道家 睦明" userId="11f23c45cdf3e706" providerId="LiveId" clId="{FA3E8BE0-9E22-4173-8246-644617581EC8}" dt="2022-06-29T09:16:09.849" v="3" actId="2711"/>
          <ac:graphicFrameMkLst>
            <pc:docMk/>
            <pc:sldMk cId="499139089" sldId="257"/>
            <ac:graphicFrameMk id="38" creationId="{74DC950D-CF5D-4DCB-AB34-182A9DFC6F8F}"/>
          </ac:graphicFrameMkLst>
        </pc:graphicFrameChg>
        <pc:graphicFrameChg chg="modGraphic">
          <ac:chgData name="道家 睦明" userId="11f23c45cdf3e706" providerId="LiveId" clId="{FA3E8BE0-9E22-4173-8246-644617581EC8}" dt="2022-06-29T09:16:19.896" v="4" actId="2711"/>
          <ac:graphicFrameMkLst>
            <pc:docMk/>
            <pc:sldMk cId="499139089" sldId="257"/>
            <ac:graphicFrameMk id="39" creationId="{500DD24E-3CAB-44BF-B4F5-9AEC4389C110}"/>
          </ac:graphicFrameMkLst>
        </pc:graphicFrameChg>
        <pc:graphicFrameChg chg="mod modGraphic">
          <ac:chgData name="道家 睦明" userId="11f23c45cdf3e706" providerId="LiveId" clId="{FA3E8BE0-9E22-4173-8246-644617581EC8}" dt="2022-06-29T09:17:13.858" v="8" actId="14734"/>
          <ac:graphicFrameMkLst>
            <pc:docMk/>
            <pc:sldMk cId="499139089" sldId="257"/>
            <ac:graphicFrameMk id="49" creationId="{908E7330-E274-4BA0-AD70-853B2E19F6C2}"/>
          </ac:graphicFrameMkLst>
        </pc:graphicFrameChg>
        <pc:graphicFrameChg chg="modGraphic">
          <ac:chgData name="道家 睦明" userId="11f23c45cdf3e706" providerId="LiveId" clId="{FA3E8BE0-9E22-4173-8246-644617581EC8}" dt="2022-06-29T09:16:40.222" v="6" actId="2711"/>
          <ac:graphicFrameMkLst>
            <pc:docMk/>
            <pc:sldMk cId="499139089" sldId="257"/>
            <ac:graphicFrameMk id="51" creationId="{F8F8BDAD-487E-4178-8B04-BF2D0D0BC27E}"/>
          </ac:graphicFrameMkLst>
        </pc:graphicFrameChg>
      </pc:sldChg>
    </pc:docChg>
  </pc:docChgLst>
  <pc:docChgLst>
    <pc:chgData name="道家 睦明" userId="11f23c45cdf3e706" providerId="LiveId" clId="{3200452A-2BBE-42F8-87E2-DAFCA190DBF6}"/>
    <pc:docChg chg="undo custSel addSld modSld">
      <pc:chgData name="道家 睦明" userId="11f23c45cdf3e706" providerId="LiveId" clId="{3200452A-2BBE-42F8-87E2-DAFCA190DBF6}" dt="2018-09-19T15:04:52.730" v="435"/>
      <pc:docMkLst>
        <pc:docMk/>
      </pc:docMkLst>
      <pc:sldChg chg="addSp delSp modSp add">
        <pc:chgData name="道家 睦明" userId="11f23c45cdf3e706" providerId="LiveId" clId="{3200452A-2BBE-42F8-87E2-DAFCA190DBF6}" dt="2018-09-19T15:04:52.730" v="435"/>
        <pc:sldMkLst>
          <pc:docMk/>
          <pc:sldMk cId="499139089" sldId="257"/>
        </pc:sldMkLst>
        <pc:spChg chg="add del mod">
          <ac:chgData name="道家 睦明" userId="11f23c45cdf3e706" providerId="LiveId" clId="{3200452A-2BBE-42F8-87E2-DAFCA190DBF6}" dt="2018-09-19T14:49:57.939" v="140"/>
          <ac:spMkLst>
            <pc:docMk/>
            <pc:sldMk cId="499139089" sldId="257"/>
            <ac:spMk id="7" creationId="{08380555-2B19-42D2-BE63-5BD8F2114A9D}"/>
          </ac:spMkLst>
        </pc:spChg>
        <pc:spChg chg="add del mod">
          <ac:chgData name="道家 睦明" userId="11f23c45cdf3e706" providerId="LiveId" clId="{3200452A-2BBE-42F8-87E2-DAFCA190DBF6}" dt="2018-09-19T14:57:45.932" v="254"/>
          <ac:spMkLst>
            <pc:docMk/>
            <pc:sldMk cId="499139089" sldId="257"/>
            <ac:spMk id="10" creationId="{8DD7B922-9E1A-4912-9419-9B7D85973A51}"/>
          </ac:spMkLst>
        </pc:spChg>
        <pc:spChg chg="del">
          <ac:chgData name="道家 睦明" userId="11f23c45cdf3e706" providerId="LiveId" clId="{3200452A-2BBE-42F8-87E2-DAFCA190DBF6}" dt="2018-09-19T13:30:20.567" v="2" actId="478"/>
          <ac:spMkLst>
            <pc:docMk/>
            <pc:sldMk cId="499139089" sldId="257"/>
            <ac:spMk id="29" creationId="{022784B6-2FCF-43E4-98EF-CDAD89D20A92}"/>
          </ac:spMkLst>
        </pc:spChg>
        <pc:spChg chg="del">
          <ac:chgData name="道家 睦明" userId="11f23c45cdf3e706" providerId="LiveId" clId="{3200452A-2BBE-42F8-87E2-DAFCA190DBF6}" dt="2018-09-19T13:30:20.567" v="2" actId="478"/>
          <ac:spMkLst>
            <pc:docMk/>
            <pc:sldMk cId="499139089" sldId="257"/>
            <ac:spMk id="30" creationId="{3B0D0F37-0892-4442-9F68-733B9E066574}"/>
          </ac:spMkLst>
        </pc:spChg>
        <pc:spChg chg="del">
          <ac:chgData name="道家 睦明" userId="11f23c45cdf3e706" providerId="LiveId" clId="{3200452A-2BBE-42F8-87E2-DAFCA190DBF6}" dt="2018-09-19T13:30:24.268" v="3" actId="478"/>
          <ac:spMkLst>
            <pc:docMk/>
            <pc:sldMk cId="499139089" sldId="257"/>
            <ac:spMk id="31" creationId="{DC6775A0-6968-49BD-9A1F-7668390F816A}"/>
          </ac:spMkLst>
        </pc:spChg>
        <pc:spChg chg="add del mod">
          <ac:chgData name="道家 睦明" userId="11f23c45cdf3e706" providerId="LiveId" clId="{3200452A-2BBE-42F8-87E2-DAFCA190DBF6}" dt="2018-09-19T14:59:04.552" v="273" actId="478"/>
          <ac:spMkLst>
            <pc:docMk/>
            <pc:sldMk cId="499139089" sldId="257"/>
            <ac:spMk id="32" creationId="{3D03B01A-AB5E-492A-958E-12C790EDE680}"/>
          </ac:spMkLst>
        </pc:spChg>
        <pc:spChg chg="del">
          <ac:chgData name="道家 睦明" userId="11f23c45cdf3e706" providerId="LiveId" clId="{3200452A-2BBE-42F8-87E2-DAFCA190DBF6}" dt="2018-09-19T13:30:15.450" v="1" actId="478"/>
          <ac:spMkLst>
            <pc:docMk/>
            <pc:sldMk cId="499139089" sldId="257"/>
            <ac:spMk id="33" creationId="{6DC398A6-460A-4A56-9A01-F063C482012A}"/>
          </ac:spMkLst>
        </pc:spChg>
        <pc:spChg chg="del">
          <ac:chgData name="道家 睦明" userId="11f23c45cdf3e706" providerId="LiveId" clId="{3200452A-2BBE-42F8-87E2-DAFCA190DBF6}" dt="2018-09-19T13:30:15.450" v="1" actId="478"/>
          <ac:spMkLst>
            <pc:docMk/>
            <pc:sldMk cId="499139089" sldId="257"/>
            <ac:spMk id="34" creationId="{8D61D34A-8E11-4617-86E0-7B36D7DF6536}"/>
          </ac:spMkLst>
        </pc:spChg>
        <pc:spChg chg="add mod">
          <ac:chgData name="道家 睦明" userId="11f23c45cdf3e706" providerId="LiveId" clId="{3200452A-2BBE-42F8-87E2-DAFCA190DBF6}" dt="2018-09-19T15:03:30.421" v="392" actId="1038"/>
          <ac:spMkLst>
            <pc:docMk/>
            <pc:sldMk cId="499139089" sldId="257"/>
            <ac:spMk id="35" creationId="{C6C64F60-1255-4B84-B2DD-67F1F51483C9}"/>
          </ac:spMkLst>
        </pc:spChg>
        <pc:spChg chg="add mod">
          <ac:chgData name="道家 睦明" userId="11f23c45cdf3e706" providerId="LiveId" clId="{3200452A-2BBE-42F8-87E2-DAFCA190DBF6}" dt="2018-09-19T15:03:30.421" v="392" actId="1038"/>
          <ac:spMkLst>
            <pc:docMk/>
            <pc:sldMk cId="499139089" sldId="257"/>
            <ac:spMk id="36" creationId="{7B9EFCAA-19CC-4511-9537-6E161A69C55A}"/>
          </ac:spMkLst>
        </pc:spChg>
        <pc:spChg chg="add mod">
          <ac:chgData name="道家 睦明" userId="11f23c45cdf3e706" providerId="LiveId" clId="{3200452A-2BBE-42F8-87E2-DAFCA190DBF6}" dt="2018-09-19T15:03:30.421" v="392" actId="1038"/>
          <ac:spMkLst>
            <pc:docMk/>
            <pc:sldMk cId="499139089" sldId="257"/>
            <ac:spMk id="37" creationId="{75530354-6732-425E-B079-D3EB995FFA10}"/>
          </ac:spMkLst>
        </pc:spChg>
        <pc:spChg chg="add mod">
          <ac:chgData name="道家 睦明" userId="11f23c45cdf3e706" providerId="LiveId" clId="{3200452A-2BBE-42F8-87E2-DAFCA190DBF6}" dt="2018-09-19T14:59:48.838" v="296" actId="404"/>
          <ac:spMkLst>
            <pc:docMk/>
            <pc:sldMk cId="499139089" sldId="257"/>
            <ac:spMk id="40" creationId="{10ADE03F-B135-4162-B66F-B36F35B51A2E}"/>
          </ac:spMkLst>
        </pc:spChg>
        <pc:spChg chg="add mod">
          <ac:chgData name="道家 睦明" userId="11f23c45cdf3e706" providerId="LiveId" clId="{3200452A-2BBE-42F8-87E2-DAFCA190DBF6}" dt="2018-09-19T14:59:48.838" v="296" actId="404"/>
          <ac:spMkLst>
            <pc:docMk/>
            <pc:sldMk cId="499139089" sldId="257"/>
            <ac:spMk id="41" creationId="{423EA1D6-FEC9-478C-9BBA-8A00BA06BBBA}"/>
          </ac:spMkLst>
        </pc:spChg>
        <pc:spChg chg="add mod">
          <ac:chgData name="道家 睦明" userId="11f23c45cdf3e706" providerId="LiveId" clId="{3200452A-2BBE-42F8-87E2-DAFCA190DBF6}" dt="2018-09-19T14:59:48.838" v="296" actId="404"/>
          <ac:spMkLst>
            <pc:docMk/>
            <pc:sldMk cId="499139089" sldId="257"/>
            <ac:spMk id="42" creationId="{3E5BE0E2-52A2-4EA0-95CD-2B8C3C2F8F25}"/>
          </ac:spMkLst>
        </pc:spChg>
        <pc:spChg chg="add mod">
          <ac:chgData name="道家 睦明" userId="11f23c45cdf3e706" providerId="LiveId" clId="{3200452A-2BBE-42F8-87E2-DAFCA190DBF6}" dt="2018-09-19T14:59:48.838" v="296" actId="404"/>
          <ac:spMkLst>
            <pc:docMk/>
            <pc:sldMk cId="499139089" sldId="257"/>
            <ac:spMk id="43" creationId="{8795B0CB-2636-4A80-B9CB-A3A6DFB774CC}"/>
          </ac:spMkLst>
        </pc:spChg>
        <pc:spChg chg="add mod">
          <ac:chgData name="道家 睦明" userId="11f23c45cdf3e706" providerId="LiveId" clId="{3200452A-2BBE-42F8-87E2-DAFCA190DBF6}" dt="2018-09-19T14:59:48.838" v="296" actId="404"/>
          <ac:spMkLst>
            <pc:docMk/>
            <pc:sldMk cId="499139089" sldId="257"/>
            <ac:spMk id="44" creationId="{62AB86EB-26C1-4226-9D94-98B9E34A5135}"/>
          </ac:spMkLst>
        </pc:spChg>
        <pc:spChg chg="add mod">
          <ac:chgData name="道家 睦明" userId="11f23c45cdf3e706" providerId="LiveId" clId="{3200452A-2BBE-42F8-87E2-DAFCA190DBF6}" dt="2018-09-19T15:02:27.840" v="363" actId="20577"/>
          <ac:spMkLst>
            <pc:docMk/>
            <pc:sldMk cId="499139089" sldId="257"/>
            <ac:spMk id="45" creationId="{097F5C5C-A109-47A9-A7A7-DC3D6E253BDF}"/>
          </ac:spMkLst>
        </pc:spChg>
        <pc:spChg chg="add mod">
          <ac:chgData name="道家 睦明" userId="11f23c45cdf3e706" providerId="LiveId" clId="{3200452A-2BBE-42F8-87E2-DAFCA190DBF6}" dt="2018-09-19T15:02:31.468" v="365" actId="20577"/>
          <ac:spMkLst>
            <pc:docMk/>
            <pc:sldMk cId="499139089" sldId="257"/>
            <ac:spMk id="46" creationId="{F15F448D-7A9C-44CE-8A93-AEDF95EC3519}"/>
          </ac:spMkLst>
        </pc:spChg>
        <pc:spChg chg="add mod">
          <ac:chgData name="道家 睦明" userId="11f23c45cdf3e706" providerId="LiveId" clId="{3200452A-2BBE-42F8-87E2-DAFCA190DBF6}" dt="2018-09-19T14:50:54.496" v="156" actId="404"/>
          <ac:spMkLst>
            <pc:docMk/>
            <pc:sldMk cId="499139089" sldId="257"/>
            <ac:spMk id="47" creationId="{EE472D44-B1F7-4827-8263-09308DB41DE3}"/>
          </ac:spMkLst>
        </pc:spChg>
        <pc:spChg chg="add mod">
          <ac:chgData name="道家 睦明" userId="11f23c45cdf3e706" providerId="LiveId" clId="{3200452A-2BBE-42F8-87E2-DAFCA190DBF6}" dt="2018-09-19T15:03:39.561" v="396" actId="1035"/>
          <ac:spMkLst>
            <pc:docMk/>
            <pc:sldMk cId="499139089" sldId="257"/>
            <ac:spMk id="48" creationId="{B7424E87-2464-4D85-8FCE-BD0BE3A92A47}"/>
          </ac:spMkLst>
        </pc:spChg>
        <pc:spChg chg="add mod">
          <ac:chgData name="道家 睦明" userId="11f23c45cdf3e706" providerId="LiveId" clId="{3200452A-2BBE-42F8-87E2-DAFCA190DBF6}" dt="2018-09-19T15:03:52.003" v="400" actId="1035"/>
          <ac:spMkLst>
            <pc:docMk/>
            <pc:sldMk cId="499139089" sldId="257"/>
            <ac:spMk id="50" creationId="{501DD5D9-9110-4F1C-AC78-5CBCEE873A17}"/>
          </ac:spMkLst>
        </pc:spChg>
        <pc:spChg chg="add mod">
          <ac:chgData name="道家 睦明" userId="11f23c45cdf3e706" providerId="LiveId" clId="{3200452A-2BBE-42F8-87E2-DAFCA190DBF6}" dt="2018-09-19T15:04:18.965" v="403" actId="14100"/>
          <ac:spMkLst>
            <pc:docMk/>
            <pc:sldMk cId="499139089" sldId="257"/>
            <ac:spMk id="52" creationId="{24796A0F-630E-49FB-BC80-35B1B4AD50F2}"/>
          </ac:spMkLst>
        </pc:spChg>
        <pc:grpChg chg="add mod">
          <ac:chgData name="道家 睦明" userId="11f23c45cdf3e706" providerId="LiveId" clId="{3200452A-2BBE-42F8-87E2-DAFCA190DBF6}" dt="2018-09-19T15:03:30.421" v="392" actId="1038"/>
          <ac:grpSpMkLst>
            <pc:docMk/>
            <pc:sldMk cId="499139089" sldId="257"/>
            <ac:grpSpMk id="2" creationId="{42E34C95-D620-4850-B997-48B74B24FAA0}"/>
          </ac:grpSpMkLst>
        </pc:grpChg>
        <pc:grpChg chg="del">
          <ac:chgData name="道家 睦明" userId="11f23c45cdf3e706" providerId="LiveId" clId="{3200452A-2BBE-42F8-87E2-DAFCA190DBF6}" dt="2018-09-19T13:30:24.268" v="3" actId="478"/>
          <ac:grpSpMkLst>
            <pc:docMk/>
            <pc:sldMk cId="499139089" sldId="257"/>
            <ac:grpSpMk id="3" creationId="{92AECDF2-7CE9-48A1-9D68-6A9DBF5A5C36}"/>
          </ac:grpSpMkLst>
        </pc:grpChg>
        <pc:grpChg chg="del">
          <ac:chgData name="道家 睦明" userId="11f23c45cdf3e706" providerId="LiveId" clId="{3200452A-2BBE-42F8-87E2-DAFCA190DBF6}" dt="2018-09-19T13:30:15.450" v="1" actId="478"/>
          <ac:grpSpMkLst>
            <pc:docMk/>
            <pc:sldMk cId="499139089" sldId="257"/>
            <ac:grpSpMk id="4" creationId="{13AA6072-E6F5-4A26-8D05-2232AD28E860}"/>
          </ac:grpSpMkLst>
        </pc:grpChg>
        <pc:grpChg chg="add mod">
          <ac:chgData name="道家 睦明" userId="11f23c45cdf3e706" providerId="LiveId" clId="{3200452A-2BBE-42F8-87E2-DAFCA190DBF6}" dt="2018-09-19T15:03:30.421" v="392" actId="1038"/>
          <ac:grpSpMkLst>
            <pc:docMk/>
            <pc:sldMk cId="499139089" sldId="257"/>
            <ac:grpSpMk id="5" creationId="{FE4255A2-87CA-45D0-B414-2EC4C5916DBC}"/>
          </ac:grpSpMkLst>
        </pc:grpChg>
        <pc:graphicFrameChg chg="add mod modGraphic">
          <ac:chgData name="道家 睦明" userId="11f23c45cdf3e706" providerId="LiveId" clId="{3200452A-2BBE-42F8-87E2-DAFCA190DBF6}" dt="2018-09-19T15:03:45.234" v="397" actId="554"/>
          <ac:graphicFrameMkLst>
            <pc:docMk/>
            <pc:sldMk cId="499139089" sldId="257"/>
            <ac:graphicFrameMk id="38" creationId="{74DC950D-CF5D-4DCB-AB34-182A9DFC6F8F}"/>
          </ac:graphicFrameMkLst>
        </pc:graphicFrameChg>
        <pc:graphicFrameChg chg="add mod modGraphic">
          <ac:chgData name="道家 睦明" userId="11f23c45cdf3e706" providerId="LiveId" clId="{3200452A-2BBE-42F8-87E2-DAFCA190DBF6}" dt="2018-09-19T15:03:30.421" v="392" actId="1038"/>
          <ac:graphicFrameMkLst>
            <pc:docMk/>
            <pc:sldMk cId="499139089" sldId="257"/>
            <ac:graphicFrameMk id="39" creationId="{500DD24E-3CAB-44BF-B4F5-9AEC4389C110}"/>
          </ac:graphicFrameMkLst>
        </pc:graphicFrameChg>
        <pc:graphicFrameChg chg="add mod modGraphic">
          <ac:chgData name="道家 睦明" userId="11f23c45cdf3e706" providerId="LiveId" clId="{3200452A-2BBE-42F8-87E2-DAFCA190DBF6}" dt="2018-09-19T15:04:39.219" v="404" actId="2711"/>
          <ac:graphicFrameMkLst>
            <pc:docMk/>
            <pc:sldMk cId="499139089" sldId="257"/>
            <ac:graphicFrameMk id="49" creationId="{908E7330-E274-4BA0-AD70-853B2E19F6C2}"/>
          </ac:graphicFrameMkLst>
        </pc:graphicFrameChg>
        <pc:graphicFrameChg chg="add mod modGraphic">
          <ac:chgData name="道家 睦明" userId="11f23c45cdf3e706" providerId="LiveId" clId="{3200452A-2BBE-42F8-87E2-DAFCA190DBF6}" dt="2018-09-19T15:04:52.730" v="435"/>
          <ac:graphicFrameMkLst>
            <pc:docMk/>
            <pc:sldMk cId="499139089" sldId="257"/>
            <ac:graphicFrameMk id="51" creationId="{F8F8BDAD-487E-4178-8B04-BF2D0D0BC27E}"/>
          </ac:graphicFrameMkLst>
        </pc:graphicFrameChg>
        <pc:cxnChg chg="del">
          <ac:chgData name="道家 睦明" userId="11f23c45cdf3e706" providerId="LiveId" clId="{3200452A-2BBE-42F8-87E2-DAFCA190DBF6}" dt="2018-09-19T13:30:15.450" v="1" actId="478"/>
          <ac:cxnSpMkLst>
            <pc:docMk/>
            <pc:sldMk cId="499139089" sldId="257"/>
            <ac:cxnSpMk id="28" creationId="{A8BAE46F-BFD1-408D-8DFF-B9CB8BD8F2C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A445-6C7A-41C7-8774-DACFF3247E41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641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A445-6C7A-41C7-8774-DACFF3247E41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95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A445-6C7A-41C7-8774-DACFF3247E41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626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A445-6C7A-41C7-8774-DACFF3247E41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514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A445-6C7A-41C7-8774-DACFF3247E41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04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A445-6C7A-41C7-8774-DACFF3247E41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142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A445-6C7A-41C7-8774-DACFF3247E41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06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A445-6C7A-41C7-8774-DACFF3247E41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207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A445-6C7A-41C7-8774-DACFF3247E41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226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A445-6C7A-41C7-8774-DACFF3247E41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549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A445-6C7A-41C7-8774-DACFF3247E41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92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3A445-6C7A-41C7-8774-DACFF3247E41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581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13AA6072-E6F5-4A26-8D05-2232AD28E860}"/>
              </a:ext>
            </a:extLst>
          </p:cNvPr>
          <p:cNvGrpSpPr/>
          <p:nvPr/>
        </p:nvGrpSpPr>
        <p:grpSpPr>
          <a:xfrm>
            <a:off x="158495" y="519634"/>
            <a:ext cx="12512475" cy="4436369"/>
            <a:chOff x="158496" y="104009"/>
            <a:chExt cx="11636298" cy="3799395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DC81DEEA-415F-4DFF-941A-9E5360C713E8}"/>
                </a:ext>
              </a:extLst>
            </p:cNvPr>
            <p:cNvSpPr txBox="1"/>
            <p:nvPr/>
          </p:nvSpPr>
          <p:spPr>
            <a:xfrm>
              <a:off x="158496" y="104009"/>
              <a:ext cx="2031295" cy="377915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(1)</a:t>
              </a:r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略歴・キャリア</a:t>
              </a:r>
            </a:p>
            <a:p>
              <a:r>
                <a:rPr lang="ja-JP" altLang="en-US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どんな経験・能力がありますか</a:t>
              </a:r>
              <a:r>
                <a:rPr lang="en-US" altLang="ja-JP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endParaRPr lang="ja-JP" altLang="en-US" sz="1100" i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36674E40-0A7D-418E-A437-05B99F8BFC7F}"/>
                </a:ext>
              </a:extLst>
            </p:cNvPr>
            <p:cNvSpPr txBox="1"/>
            <p:nvPr/>
          </p:nvSpPr>
          <p:spPr>
            <a:xfrm>
              <a:off x="2284270" y="104009"/>
              <a:ext cx="3590195" cy="20312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(2)</a:t>
              </a:r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創業の動機・理由</a:t>
              </a:r>
              <a:endPara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創業しようと思ったのはなぜですか</a:t>
              </a:r>
              <a:r>
                <a:rPr kumimoji="1" lang="en-US" altLang="ja-JP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1919DCCB-389C-459B-93BB-ECC027C43AC7}"/>
                </a:ext>
              </a:extLst>
            </p:cNvPr>
            <p:cNvSpPr txBox="1"/>
            <p:nvPr/>
          </p:nvSpPr>
          <p:spPr>
            <a:xfrm>
              <a:off x="2284270" y="2229782"/>
              <a:ext cx="3590195" cy="165337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(3)</a:t>
              </a:r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事業の将来目標</a:t>
              </a:r>
              <a:endPara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どんな夢～どんな風になりたい等～</a:t>
              </a:r>
              <a:r>
                <a:rPr lang="ja-JP" altLang="en-US" sz="1100" i="1" dirty="0" err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を</a:t>
              </a:r>
              <a:r>
                <a:rPr lang="ja-JP" altLang="en-US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もっていますか</a:t>
              </a:r>
              <a:r>
                <a:rPr lang="en-US" altLang="ja-JP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endParaRPr lang="ja-JP" altLang="en-US" sz="1100" i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3" name="二等辺三角形 12">
              <a:extLst>
                <a:ext uri="{FF2B5EF4-FFF2-40B4-BE49-F238E27FC236}">
                  <a16:creationId xmlns:a16="http://schemas.microsoft.com/office/drawing/2014/main" id="{86482860-5BF5-4021-99E5-73AC8D5DB373}"/>
                </a:ext>
              </a:extLst>
            </p:cNvPr>
            <p:cNvSpPr/>
            <p:nvPr/>
          </p:nvSpPr>
          <p:spPr>
            <a:xfrm rot="5400000">
              <a:off x="1977213" y="1072417"/>
              <a:ext cx="519634" cy="94479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4" name="二等辺三角形 13">
              <a:extLst>
                <a:ext uri="{FF2B5EF4-FFF2-40B4-BE49-F238E27FC236}">
                  <a16:creationId xmlns:a16="http://schemas.microsoft.com/office/drawing/2014/main" id="{1868839D-54E7-43BB-A498-3048DB2A661B}"/>
                </a:ext>
              </a:extLst>
            </p:cNvPr>
            <p:cNvSpPr/>
            <p:nvPr/>
          </p:nvSpPr>
          <p:spPr>
            <a:xfrm rot="10800000">
              <a:off x="3770821" y="2135303"/>
              <a:ext cx="519634" cy="94479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4071F312-ECF8-4833-8EDF-76E329314739}"/>
                </a:ext>
              </a:extLst>
            </p:cNvPr>
            <p:cNvSpPr txBox="1"/>
            <p:nvPr/>
          </p:nvSpPr>
          <p:spPr>
            <a:xfrm>
              <a:off x="6126065" y="104009"/>
              <a:ext cx="5668729" cy="17006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②商品・サービスの内容と、その強み・セールスポイント</a:t>
              </a:r>
              <a:r>
                <a:rPr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自身の経験も含む</a:t>
              </a:r>
              <a:r>
                <a:rPr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)</a:t>
              </a:r>
              <a:endPara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どんな商品やサービスを提供するのですか</a:t>
              </a:r>
              <a:r>
                <a:rPr lang="en-US" altLang="ja-JP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r>
                <a:rPr lang="ja-JP" altLang="en-US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その良いところはどんな点ですか</a:t>
              </a:r>
              <a:r>
                <a:rPr lang="en-US" altLang="ja-JP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endParaRPr lang="ja-JP" altLang="en-US" sz="1100" i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93B7D781-B774-4DB7-922B-1E323C5A147E}"/>
                </a:ext>
              </a:extLst>
            </p:cNvPr>
            <p:cNvSpPr txBox="1"/>
            <p:nvPr/>
          </p:nvSpPr>
          <p:spPr>
            <a:xfrm>
              <a:off x="6126065" y="1919349"/>
              <a:ext cx="5668729" cy="19840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①主なターゲット層</a:t>
              </a:r>
              <a:r>
                <a:rPr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顧客</a:t>
              </a:r>
              <a:r>
                <a:rPr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)</a:t>
              </a:r>
              <a:endPara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どんな人たちの、どんな悩みやニーズを解決しようとするのですか</a:t>
              </a:r>
              <a:r>
                <a:rPr lang="en-US" altLang="ja-JP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endParaRPr lang="ja-JP" altLang="en-US" sz="1100" i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7" name="二等辺三角形 16">
              <a:extLst>
                <a:ext uri="{FF2B5EF4-FFF2-40B4-BE49-F238E27FC236}">
                  <a16:creationId xmlns:a16="http://schemas.microsoft.com/office/drawing/2014/main" id="{FECEB7DF-A9B6-4F86-BCA8-017D1EA1B7D0}"/>
                </a:ext>
              </a:extLst>
            </p:cNvPr>
            <p:cNvSpPr/>
            <p:nvPr/>
          </p:nvSpPr>
          <p:spPr>
            <a:xfrm>
              <a:off x="8700613" y="1824870"/>
              <a:ext cx="519634" cy="94479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2AECDF2-7CE9-48A1-9D68-6A9DBF5A5C36}"/>
              </a:ext>
            </a:extLst>
          </p:cNvPr>
          <p:cNvGrpSpPr/>
          <p:nvPr/>
        </p:nvGrpSpPr>
        <p:grpSpPr>
          <a:xfrm>
            <a:off x="158495" y="5106384"/>
            <a:ext cx="12512475" cy="4417289"/>
            <a:chOff x="158496" y="5493149"/>
            <a:chExt cx="5668729" cy="3828649"/>
          </a:xfrm>
        </p:grpSpPr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E607430E-C4F5-45C9-AF79-D2F3D7F54F45}"/>
                </a:ext>
              </a:extLst>
            </p:cNvPr>
            <p:cNvSpPr txBox="1"/>
            <p:nvPr/>
          </p:nvSpPr>
          <p:spPr>
            <a:xfrm>
              <a:off x="158496" y="5495406"/>
              <a:ext cx="3117801" cy="28816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③価格設定・販売計画</a:t>
              </a:r>
            </a:p>
            <a:p>
              <a:r>
                <a:rPr lang="ja-JP" altLang="en-US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どれくらいの価格をイメージしていますか</a:t>
              </a:r>
              <a:r>
                <a:rPr lang="en-US" altLang="ja-JP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r>
                <a:rPr lang="ja-JP" altLang="en-US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売り切り型、継続契約型などの売り方はどうしますか</a:t>
              </a:r>
              <a:r>
                <a:rPr lang="en-US" altLang="ja-JP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endParaRPr lang="ja-JP" altLang="en-US" sz="1100" i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lang="ja-JP" altLang="en-US" sz="1100" i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C8E3D7B6-9724-4EE8-85F1-994D9F1B4C80}"/>
                </a:ext>
              </a:extLst>
            </p:cNvPr>
            <p:cNvSpPr txBox="1"/>
            <p:nvPr/>
          </p:nvSpPr>
          <p:spPr>
            <a:xfrm>
              <a:off x="3370776" y="5493149"/>
              <a:ext cx="2456449" cy="10415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⑤仕入計画</a:t>
              </a:r>
              <a:endPara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材料や商品などはどこからどんなものを仕入れますか</a:t>
              </a:r>
              <a:r>
                <a:rPr lang="en-US" altLang="ja-JP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r>
                <a:rPr lang="ja-JP" altLang="en-US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協働先は</a:t>
              </a:r>
              <a:r>
                <a:rPr lang="en-US" altLang="ja-JP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 </a:t>
              </a:r>
              <a:r>
                <a:rPr lang="ja-JP" altLang="en-US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仕入れ価格は</a:t>
              </a:r>
              <a:r>
                <a:rPr lang="en-US" altLang="ja-JP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endParaRPr lang="ja-JP" altLang="en-US" sz="1100" i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35321A08-DBA5-4727-AB32-FCFC76287973}"/>
                </a:ext>
              </a:extLst>
            </p:cNvPr>
            <p:cNvSpPr txBox="1"/>
            <p:nvPr/>
          </p:nvSpPr>
          <p:spPr>
            <a:xfrm>
              <a:off x="3370776" y="6602838"/>
              <a:ext cx="2456449" cy="15589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⑥費用計画</a:t>
              </a:r>
            </a:p>
            <a:p>
              <a:r>
                <a:rPr lang="ja-JP" altLang="en-US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どんな経費がかかりそうですか</a:t>
              </a:r>
              <a:r>
                <a:rPr lang="en-US" altLang="ja-JP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 </a:t>
              </a:r>
              <a:r>
                <a:rPr lang="ja-JP" altLang="en-US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例えば、給料、営業費用、店舗の賃貸料などは</a:t>
              </a:r>
              <a:r>
                <a:rPr lang="en-US" altLang="ja-JP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32DF293E-3AED-4728-9C81-0850C35CC5AE}"/>
                </a:ext>
              </a:extLst>
            </p:cNvPr>
            <p:cNvSpPr txBox="1"/>
            <p:nvPr/>
          </p:nvSpPr>
          <p:spPr>
            <a:xfrm>
              <a:off x="158496" y="8518728"/>
              <a:ext cx="5668729" cy="8030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⑧設備計画・人員計画</a:t>
              </a:r>
            </a:p>
            <a:p>
              <a:r>
                <a:rPr lang="ja-JP" altLang="en-US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機械や人材はどんなものが必要ですか</a:t>
              </a:r>
              <a:r>
                <a:rPr lang="en-US" altLang="ja-JP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endParaRPr lang="ja-JP" altLang="en-US" sz="1100" i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2" name="二等辺三角形 21">
              <a:extLst>
                <a:ext uri="{FF2B5EF4-FFF2-40B4-BE49-F238E27FC236}">
                  <a16:creationId xmlns:a16="http://schemas.microsoft.com/office/drawing/2014/main" id="{1C0016F2-75A1-477B-B64D-FEA25F0A8031}"/>
                </a:ext>
              </a:extLst>
            </p:cNvPr>
            <p:cNvSpPr/>
            <p:nvPr/>
          </p:nvSpPr>
          <p:spPr>
            <a:xfrm rot="16200000">
              <a:off x="3063719" y="5966671"/>
              <a:ext cx="519634" cy="94479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3" name="二等辺三角形 22">
              <a:extLst>
                <a:ext uri="{FF2B5EF4-FFF2-40B4-BE49-F238E27FC236}">
                  <a16:creationId xmlns:a16="http://schemas.microsoft.com/office/drawing/2014/main" id="{9B28A349-D9EE-4033-8472-97D17EEEF1D4}"/>
                </a:ext>
              </a:extLst>
            </p:cNvPr>
            <p:cNvSpPr/>
            <p:nvPr/>
          </p:nvSpPr>
          <p:spPr>
            <a:xfrm>
              <a:off x="2733044" y="8424249"/>
              <a:ext cx="519634" cy="94479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4" name="二等辺三角形 23">
              <a:extLst>
                <a:ext uri="{FF2B5EF4-FFF2-40B4-BE49-F238E27FC236}">
                  <a16:creationId xmlns:a16="http://schemas.microsoft.com/office/drawing/2014/main" id="{AF987D32-2BD3-4B63-99B8-30B80C6A0A03}"/>
                </a:ext>
              </a:extLst>
            </p:cNvPr>
            <p:cNvSpPr/>
            <p:nvPr/>
          </p:nvSpPr>
          <p:spPr>
            <a:xfrm rot="5400000">
              <a:off x="3063719" y="7539074"/>
              <a:ext cx="519634" cy="94479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56C3ABFA-E59B-4C23-883E-D7C8D00ECDC3}"/>
                </a:ext>
              </a:extLst>
            </p:cNvPr>
            <p:cNvSpPr txBox="1"/>
            <p:nvPr/>
          </p:nvSpPr>
          <p:spPr>
            <a:xfrm>
              <a:off x="3370776" y="8229904"/>
              <a:ext cx="2456449" cy="7988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⑦利益計画</a:t>
              </a:r>
            </a:p>
            <a:p>
              <a:r>
                <a:rPr lang="ja-JP" altLang="en-US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売上</a:t>
              </a:r>
              <a:r>
                <a:rPr lang="en-US" altLang="ja-JP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-</a:t>
              </a:r>
              <a:r>
                <a:rPr lang="ja-JP" altLang="en-US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製造原価</a:t>
              </a:r>
              <a:r>
                <a:rPr lang="en-US" altLang="ja-JP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-</a:t>
              </a:r>
              <a:r>
                <a:rPr lang="ja-JP" altLang="en-US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販売経費</a:t>
              </a:r>
              <a:r>
                <a:rPr lang="en-US" altLang="ja-JP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=</a:t>
              </a:r>
              <a:r>
                <a:rPr lang="ja-JP" altLang="en-US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利益として、いくらくらい残しますか</a:t>
              </a:r>
              <a:r>
                <a:rPr lang="en-US" altLang="ja-JP" sz="1100" i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endParaRPr lang="ja-JP" altLang="en-US" sz="1100" i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lang="ja-JP" altLang="en-US" sz="1100" i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6" name="二等辺三角形 25">
              <a:extLst>
                <a:ext uri="{FF2B5EF4-FFF2-40B4-BE49-F238E27FC236}">
                  <a16:creationId xmlns:a16="http://schemas.microsoft.com/office/drawing/2014/main" id="{B715A7EA-AF99-4115-AA08-3370BE821D78}"/>
                </a:ext>
              </a:extLst>
            </p:cNvPr>
            <p:cNvSpPr/>
            <p:nvPr/>
          </p:nvSpPr>
          <p:spPr>
            <a:xfrm rot="10800000">
              <a:off x="4339184" y="6542990"/>
              <a:ext cx="519634" cy="94479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7" name="二等辺三角形 26">
              <a:extLst>
                <a:ext uri="{FF2B5EF4-FFF2-40B4-BE49-F238E27FC236}">
                  <a16:creationId xmlns:a16="http://schemas.microsoft.com/office/drawing/2014/main" id="{42F27926-8287-479E-B2DD-3D466D0E729C}"/>
                </a:ext>
              </a:extLst>
            </p:cNvPr>
            <p:cNvSpPr/>
            <p:nvPr/>
          </p:nvSpPr>
          <p:spPr>
            <a:xfrm rot="10800000">
              <a:off x="4334665" y="8161739"/>
              <a:ext cx="519634" cy="94479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A8BAE46F-BFD1-408D-8DFF-B9CB8BD8F2CB}"/>
              </a:ext>
            </a:extLst>
          </p:cNvPr>
          <p:cNvCxnSpPr>
            <a:cxnSpLocks/>
          </p:cNvCxnSpPr>
          <p:nvPr/>
        </p:nvCxnSpPr>
        <p:spPr>
          <a:xfrm>
            <a:off x="158495" y="427510"/>
            <a:ext cx="12512475" cy="0"/>
          </a:xfrm>
          <a:prstGeom prst="line">
            <a:avLst/>
          </a:prstGeom>
          <a:ln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022784B6-2FCF-43E4-98EF-CDAD89D20A92}"/>
              </a:ext>
            </a:extLst>
          </p:cNvPr>
          <p:cNvSpPr/>
          <p:nvPr/>
        </p:nvSpPr>
        <p:spPr>
          <a:xfrm>
            <a:off x="9959934" y="-13167"/>
            <a:ext cx="29035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記入日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年　　　　月　　　　日</a:t>
            </a: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記入者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</a:t>
            </a:r>
            <a:endParaRPr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3B0D0F37-0892-4442-9F68-733B9E066574}"/>
              </a:ext>
            </a:extLst>
          </p:cNvPr>
          <p:cNvSpPr/>
          <p:nvPr/>
        </p:nvSpPr>
        <p:spPr>
          <a:xfrm>
            <a:off x="137219" y="17179"/>
            <a:ext cx="290351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[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簡易創業プラン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]</a:t>
            </a: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事業タイトル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</a:t>
            </a:r>
            <a:endParaRPr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C6775A0-6968-49BD-9A1F-7668390F816A}"/>
              </a:ext>
            </a:extLst>
          </p:cNvPr>
          <p:cNvSpPr txBox="1"/>
          <p:nvPr/>
        </p:nvSpPr>
        <p:spPr>
          <a:xfrm>
            <a:off x="267714" y="6614659"/>
            <a:ext cx="6772641" cy="18158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④販売促進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顧客管理のしくみ</a:t>
            </a:r>
          </a:p>
          <a:p>
            <a:r>
              <a:rPr lang="ja-JP" altLang="en-US" sz="11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どのようにターゲット層の人たちに、商品・サービスを知ってもらい、購入までいってもらいますか</a:t>
            </a:r>
            <a:r>
              <a:rPr lang="en-US" altLang="ja-JP" sz="11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lang="ja-JP" altLang="en-US" sz="1100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また、購入していただいた後のアフターサービスなどは、どのようにしますか</a:t>
            </a:r>
            <a:r>
              <a:rPr lang="en-US" altLang="ja-JP" sz="11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lang="ja-JP" altLang="en-US" sz="1100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100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6DC398A6-460A-4A56-9A01-F063C482012A}"/>
              </a:ext>
            </a:extLst>
          </p:cNvPr>
          <p:cNvSpPr/>
          <p:nvPr/>
        </p:nvSpPr>
        <p:spPr>
          <a:xfrm rot="5400000">
            <a:off x="5781005" y="2699862"/>
            <a:ext cx="1318249" cy="260152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4" name="二等辺三角形 33">
            <a:extLst>
              <a:ext uri="{FF2B5EF4-FFF2-40B4-BE49-F238E27FC236}">
                <a16:creationId xmlns:a16="http://schemas.microsoft.com/office/drawing/2014/main" id="{8D61D34A-8E11-4617-86E0-7B36D7DF6536}"/>
              </a:ext>
            </a:extLst>
          </p:cNvPr>
          <p:cNvSpPr/>
          <p:nvPr/>
        </p:nvSpPr>
        <p:spPr>
          <a:xfrm rot="10800000">
            <a:off x="6570207" y="4954863"/>
            <a:ext cx="1140622" cy="164645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493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6C64F60-1255-4B84-B2DD-67F1F51483C9}"/>
              </a:ext>
            </a:extLst>
          </p:cNvPr>
          <p:cNvSpPr txBox="1"/>
          <p:nvPr/>
        </p:nvSpPr>
        <p:spPr>
          <a:xfrm>
            <a:off x="121926" y="2165115"/>
            <a:ext cx="6185376" cy="22164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⑩創業後のスケジュール　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[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軌道に乗るまでの期間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年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]</a:t>
            </a:r>
            <a:endParaRPr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B9EFCAA-19CC-4511-9537-6E161A69C55A}"/>
              </a:ext>
            </a:extLst>
          </p:cNvPr>
          <p:cNvSpPr txBox="1"/>
          <p:nvPr/>
        </p:nvSpPr>
        <p:spPr>
          <a:xfrm>
            <a:off x="121926" y="114276"/>
            <a:ext cx="6185376" cy="18556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⑨創業前の準備スケジュール</a:t>
            </a:r>
          </a:p>
        </p:txBody>
      </p:sp>
      <p:sp>
        <p:nvSpPr>
          <p:cNvPr id="37" name="二等辺三角形 36">
            <a:extLst>
              <a:ext uri="{FF2B5EF4-FFF2-40B4-BE49-F238E27FC236}">
                <a16:creationId xmlns:a16="http://schemas.microsoft.com/office/drawing/2014/main" id="{75530354-6732-425E-B079-D3EB995FFA10}"/>
              </a:ext>
            </a:extLst>
          </p:cNvPr>
          <p:cNvSpPr/>
          <p:nvPr/>
        </p:nvSpPr>
        <p:spPr>
          <a:xfrm rot="10800000">
            <a:off x="2672008" y="2020626"/>
            <a:ext cx="566993" cy="10309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8" name="表 37">
            <a:extLst>
              <a:ext uri="{FF2B5EF4-FFF2-40B4-BE49-F238E27FC236}">
                <a16:creationId xmlns:a16="http://schemas.microsoft.com/office/drawing/2014/main" id="{74DC950D-CF5D-4DCB-AB34-182A9DFC6F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339139"/>
              </p:ext>
            </p:extLst>
          </p:nvPr>
        </p:nvGraphicFramePr>
        <p:xfrm>
          <a:off x="161784" y="459591"/>
          <a:ext cx="6185376" cy="1536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788">
                  <a:extLst>
                    <a:ext uri="{9D8B030D-6E8A-4147-A177-3AD203B41FA5}">
                      <a16:colId xmlns:a16="http://schemas.microsoft.com/office/drawing/2014/main" val="3960457398"/>
                    </a:ext>
                  </a:extLst>
                </a:gridCol>
                <a:gridCol w="2635508">
                  <a:extLst>
                    <a:ext uri="{9D8B030D-6E8A-4147-A177-3AD203B41FA5}">
                      <a16:colId xmlns:a16="http://schemas.microsoft.com/office/drawing/2014/main" val="2136949592"/>
                    </a:ext>
                  </a:extLst>
                </a:gridCol>
                <a:gridCol w="1452219">
                  <a:extLst>
                    <a:ext uri="{9D8B030D-6E8A-4147-A177-3AD203B41FA5}">
                      <a16:colId xmlns:a16="http://schemas.microsoft.com/office/drawing/2014/main" val="1425328025"/>
                    </a:ext>
                  </a:extLst>
                </a:gridCol>
                <a:gridCol w="1290861">
                  <a:extLst>
                    <a:ext uri="{9D8B030D-6E8A-4147-A177-3AD203B41FA5}">
                      <a16:colId xmlns:a16="http://schemas.microsoft.com/office/drawing/2014/main" val="2344169804"/>
                    </a:ext>
                  </a:extLst>
                </a:gridCol>
              </a:tblGrid>
              <a:tr h="2181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年月</a:t>
                      </a: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実施項目</a:t>
                      </a: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2610638"/>
                  </a:ext>
                </a:extLst>
              </a:tr>
              <a:tr h="253038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397764"/>
                  </a:ext>
                </a:extLst>
              </a:tr>
              <a:tr h="253038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7298066"/>
                  </a:ext>
                </a:extLst>
              </a:tr>
              <a:tr h="306637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025237"/>
                  </a:ext>
                </a:extLst>
              </a:tr>
              <a:tr h="253038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1368656"/>
                  </a:ext>
                </a:extLst>
              </a:tr>
              <a:tr h="253038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742973"/>
                  </a:ext>
                </a:extLst>
              </a:tr>
            </a:tbl>
          </a:graphicData>
        </a:graphic>
      </p:graphicFrame>
      <p:graphicFrame>
        <p:nvGraphicFramePr>
          <p:cNvPr id="39" name="表 38">
            <a:extLst>
              <a:ext uri="{FF2B5EF4-FFF2-40B4-BE49-F238E27FC236}">
                <a16:creationId xmlns:a16="http://schemas.microsoft.com/office/drawing/2014/main" id="{500DD24E-3CAB-44BF-B4F5-9AEC4389C1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174479"/>
              </p:ext>
            </p:extLst>
          </p:nvPr>
        </p:nvGraphicFramePr>
        <p:xfrm>
          <a:off x="161784" y="2478037"/>
          <a:ext cx="6185376" cy="1736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788">
                  <a:extLst>
                    <a:ext uri="{9D8B030D-6E8A-4147-A177-3AD203B41FA5}">
                      <a16:colId xmlns:a16="http://schemas.microsoft.com/office/drawing/2014/main" val="3960457398"/>
                    </a:ext>
                  </a:extLst>
                </a:gridCol>
                <a:gridCol w="2635508">
                  <a:extLst>
                    <a:ext uri="{9D8B030D-6E8A-4147-A177-3AD203B41FA5}">
                      <a16:colId xmlns:a16="http://schemas.microsoft.com/office/drawing/2014/main" val="2136949592"/>
                    </a:ext>
                  </a:extLst>
                </a:gridCol>
                <a:gridCol w="1452219">
                  <a:extLst>
                    <a:ext uri="{9D8B030D-6E8A-4147-A177-3AD203B41FA5}">
                      <a16:colId xmlns:a16="http://schemas.microsoft.com/office/drawing/2014/main" val="1425328025"/>
                    </a:ext>
                  </a:extLst>
                </a:gridCol>
                <a:gridCol w="1290861">
                  <a:extLst>
                    <a:ext uri="{9D8B030D-6E8A-4147-A177-3AD203B41FA5}">
                      <a16:colId xmlns:a16="http://schemas.microsoft.com/office/drawing/2014/main" val="23441698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年月</a:t>
                      </a: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実施項目</a:t>
                      </a: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2610638"/>
                  </a:ext>
                </a:extLst>
              </a:tr>
              <a:tr h="253038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397764"/>
                  </a:ext>
                </a:extLst>
              </a:tr>
              <a:tr h="253038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baseline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7298066"/>
                  </a:ext>
                </a:extLst>
              </a:tr>
              <a:tr h="253038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025237"/>
                  </a:ext>
                </a:extLst>
              </a:tr>
              <a:tr h="253038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1368656"/>
                  </a:ext>
                </a:extLst>
              </a:tr>
              <a:tr h="253038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742973"/>
                  </a:ext>
                </a:extLst>
              </a:tr>
              <a:tr h="253038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455" marR="65455" marT="32727" marB="32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572002"/>
                  </a:ext>
                </a:extLst>
              </a:tr>
            </a:tbl>
          </a:graphicData>
        </a:graphic>
      </p:graphicFrame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2E34C95-D620-4850-B997-48B74B24FAA0}"/>
              </a:ext>
            </a:extLst>
          </p:cNvPr>
          <p:cNvGrpSpPr/>
          <p:nvPr/>
        </p:nvGrpSpPr>
        <p:grpSpPr>
          <a:xfrm>
            <a:off x="161784" y="4441805"/>
            <a:ext cx="6185376" cy="3667479"/>
            <a:chOff x="251520" y="836712"/>
            <a:chExt cx="8640960" cy="5791496"/>
          </a:xfrm>
        </p:grpSpPr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10ADE03F-B135-4162-B66F-B36F35B51A2E}"/>
                </a:ext>
              </a:extLst>
            </p:cNvPr>
            <p:cNvSpPr txBox="1"/>
            <p:nvPr/>
          </p:nvSpPr>
          <p:spPr>
            <a:xfrm>
              <a:off x="251520" y="836712"/>
              <a:ext cx="5832648" cy="25922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(1)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市場ニーズ、市場環境・規模の動向　～有意性・適格性～</a:t>
              </a: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423EA1D6-FEC9-478C-9BBA-8A00BA06BBBA}"/>
                </a:ext>
              </a:extLst>
            </p:cNvPr>
            <p:cNvSpPr txBox="1"/>
            <p:nvPr/>
          </p:nvSpPr>
          <p:spPr>
            <a:xfrm>
              <a:off x="251520" y="3603872"/>
              <a:ext cx="5832648" cy="302433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(2)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競争環境の動向　～新規性・革新性～</a:t>
              </a:r>
            </a:p>
          </p:txBody>
        </p:sp>
        <p:sp>
          <p:nvSpPr>
            <p:cNvPr id="42" name="二等辺三角形 41">
              <a:extLst>
                <a:ext uri="{FF2B5EF4-FFF2-40B4-BE49-F238E27FC236}">
                  <a16:creationId xmlns:a16="http://schemas.microsoft.com/office/drawing/2014/main" id="{3E5BE0E2-52A2-4EA0-95CD-2B8C3C2F8F25}"/>
                </a:ext>
              </a:extLst>
            </p:cNvPr>
            <p:cNvSpPr/>
            <p:nvPr/>
          </p:nvSpPr>
          <p:spPr>
            <a:xfrm rot="10800000">
              <a:off x="2771800" y="3429000"/>
              <a:ext cx="792088" cy="144016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8795B0CB-2636-4A80-B9CB-A3A6DFB774CC}"/>
                </a:ext>
              </a:extLst>
            </p:cNvPr>
            <p:cNvSpPr txBox="1"/>
            <p:nvPr/>
          </p:nvSpPr>
          <p:spPr>
            <a:xfrm>
              <a:off x="6228184" y="836712"/>
              <a:ext cx="2664296" cy="579149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(3)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リスク・課題と解決策</a:t>
              </a:r>
            </a:p>
          </p:txBody>
        </p:sp>
        <p:sp>
          <p:nvSpPr>
            <p:cNvPr id="44" name="二等辺三角形 43">
              <a:extLst>
                <a:ext uri="{FF2B5EF4-FFF2-40B4-BE49-F238E27FC236}">
                  <a16:creationId xmlns:a16="http://schemas.microsoft.com/office/drawing/2014/main" id="{62AB86EB-26C1-4226-9D94-98B9E34A5135}"/>
                </a:ext>
              </a:extLst>
            </p:cNvPr>
            <p:cNvSpPr/>
            <p:nvPr/>
          </p:nvSpPr>
          <p:spPr>
            <a:xfrm rot="16200000">
              <a:off x="5761268" y="3420993"/>
              <a:ext cx="792088" cy="144016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E4255A2-87CA-45D0-B414-2EC4C5916DBC}"/>
              </a:ext>
            </a:extLst>
          </p:cNvPr>
          <p:cNvGrpSpPr/>
          <p:nvPr/>
        </p:nvGrpSpPr>
        <p:grpSpPr>
          <a:xfrm>
            <a:off x="161784" y="8245725"/>
            <a:ext cx="6185376" cy="1241199"/>
            <a:chOff x="251520" y="836712"/>
            <a:chExt cx="8807243" cy="5760640"/>
          </a:xfrm>
        </p:grpSpPr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097F5C5C-A109-47A9-A7A7-DC3D6E253BDF}"/>
                </a:ext>
              </a:extLst>
            </p:cNvPr>
            <p:cNvSpPr txBox="1"/>
            <p:nvPr/>
          </p:nvSpPr>
          <p:spPr>
            <a:xfrm>
              <a:off x="251520" y="836712"/>
              <a:ext cx="4176464" cy="57606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(4)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地域・業界の特色・課題・活用できる資源</a:t>
              </a: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F15F448D-7A9C-44CE-8A93-AEDF95EC3519}"/>
                </a:ext>
              </a:extLst>
            </p:cNvPr>
            <p:cNvSpPr txBox="1"/>
            <p:nvPr/>
          </p:nvSpPr>
          <p:spPr>
            <a:xfrm>
              <a:off x="4716017" y="836712"/>
              <a:ext cx="4342746" cy="57606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(5)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地域・業界における協力者等の連携体制</a:t>
              </a:r>
            </a:p>
          </p:txBody>
        </p:sp>
        <p:sp>
          <p:nvSpPr>
            <p:cNvPr id="47" name="二等辺三角形 46">
              <a:extLst>
                <a:ext uri="{FF2B5EF4-FFF2-40B4-BE49-F238E27FC236}">
                  <a16:creationId xmlns:a16="http://schemas.microsoft.com/office/drawing/2014/main" id="{EE472D44-B1F7-4827-8263-09308DB41DE3}"/>
                </a:ext>
              </a:extLst>
            </p:cNvPr>
            <p:cNvSpPr/>
            <p:nvPr/>
          </p:nvSpPr>
          <p:spPr>
            <a:xfrm rot="5400000">
              <a:off x="4175956" y="3465004"/>
              <a:ext cx="792088" cy="144016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B7424E87-2464-4D85-8FCE-BD0BE3A92A47}"/>
              </a:ext>
            </a:extLst>
          </p:cNvPr>
          <p:cNvSpPr txBox="1"/>
          <p:nvPr/>
        </p:nvSpPr>
        <p:spPr>
          <a:xfrm>
            <a:off x="6580820" y="148030"/>
            <a:ext cx="5927652" cy="18301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(A)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創業時の資金計画</a:t>
            </a:r>
          </a:p>
        </p:txBody>
      </p:sp>
      <p:graphicFrame>
        <p:nvGraphicFramePr>
          <p:cNvPr id="49" name="表 48">
            <a:extLst>
              <a:ext uri="{FF2B5EF4-FFF2-40B4-BE49-F238E27FC236}">
                <a16:creationId xmlns:a16="http://schemas.microsoft.com/office/drawing/2014/main" id="{908E7330-E274-4BA0-AD70-853B2E19F6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149837"/>
              </p:ext>
            </p:extLst>
          </p:nvPr>
        </p:nvGraphicFramePr>
        <p:xfrm>
          <a:off x="6580820" y="459591"/>
          <a:ext cx="6048589" cy="3909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897">
                  <a:extLst>
                    <a:ext uri="{9D8B030D-6E8A-4147-A177-3AD203B41FA5}">
                      <a16:colId xmlns:a16="http://schemas.microsoft.com/office/drawing/2014/main" val="1333980636"/>
                    </a:ext>
                  </a:extLst>
                </a:gridCol>
                <a:gridCol w="2218818">
                  <a:extLst>
                    <a:ext uri="{9D8B030D-6E8A-4147-A177-3AD203B41FA5}">
                      <a16:colId xmlns:a16="http://schemas.microsoft.com/office/drawing/2014/main" val="1709169356"/>
                    </a:ext>
                  </a:extLst>
                </a:gridCol>
                <a:gridCol w="1200958">
                  <a:extLst>
                    <a:ext uri="{9D8B030D-6E8A-4147-A177-3AD203B41FA5}">
                      <a16:colId xmlns:a16="http://schemas.microsoft.com/office/drawing/2014/main" val="2155057788"/>
                    </a:ext>
                  </a:extLst>
                </a:gridCol>
                <a:gridCol w="1363145">
                  <a:extLst>
                    <a:ext uri="{9D8B030D-6E8A-4147-A177-3AD203B41FA5}">
                      <a16:colId xmlns:a16="http://schemas.microsoft.com/office/drawing/2014/main" val="4261874217"/>
                    </a:ext>
                  </a:extLst>
                </a:gridCol>
                <a:gridCol w="1038771">
                  <a:extLst>
                    <a:ext uri="{9D8B030D-6E8A-4147-A177-3AD203B41FA5}">
                      <a16:colId xmlns:a16="http://schemas.microsoft.com/office/drawing/2014/main" val="1203239839"/>
                    </a:ext>
                  </a:extLst>
                </a:gridCol>
              </a:tblGrid>
              <a:tr h="21731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6952" marR="66952" marT="33476" marB="334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必要な資金</a:t>
                      </a:r>
                    </a:p>
                  </a:txBody>
                  <a:tcPr marL="99291" marR="99291" marT="49646" marB="496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調達の方法</a:t>
                      </a:r>
                    </a:p>
                  </a:txBody>
                  <a:tcPr marL="99291" marR="99291" marT="49646" marB="496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701078"/>
                  </a:ext>
                </a:extLst>
              </a:tr>
              <a:tr h="196072">
                <a:tc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6952" marR="66952" marT="33476" marB="334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支払内容</a:t>
                      </a:r>
                    </a:p>
                  </a:txBody>
                  <a:tcPr marL="66952" marR="66952" marT="33476" marB="334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金額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6952" marR="66952" marT="33476" marB="334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調達元</a:t>
                      </a:r>
                    </a:p>
                  </a:txBody>
                  <a:tcPr marL="66952" marR="66952" marT="33476" marB="334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金額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6952" marR="66952" marT="33476" marB="334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6604941"/>
                  </a:ext>
                </a:extLst>
              </a:tr>
              <a:tr h="100518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設備資金</a:t>
                      </a:r>
                    </a:p>
                  </a:txBody>
                  <a:tcPr marL="99291" marR="99291" marT="49646" marB="49646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開業許認可手続費用</a:t>
                      </a:r>
                    </a:p>
                    <a:p>
                      <a:pPr algn="l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事務所開設費用</a:t>
                      </a:r>
                    </a:p>
                    <a:p>
                      <a:pPr algn="l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看板</a:t>
                      </a:r>
                    </a:p>
                    <a:p>
                      <a:pPr algn="l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営業車両</a:t>
                      </a:r>
                    </a:p>
                    <a:p>
                      <a:pPr algn="l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6952" marR="66952" marT="33476" marB="334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6952" marR="66952" marT="33476" marB="334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自己資金</a:t>
                      </a:r>
                      <a:endParaRPr kumimoji="1" lang="en-US" altLang="ja-JP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日本政策公庫融資</a:t>
                      </a:r>
                    </a:p>
                  </a:txBody>
                  <a:tcPr marL="99291" marR="99291" marT="49646" marB="496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algn="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291" marR="99291" marT="49646" marB="496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4708424"/>
                  </a:ext>
                </a:extLst>
              </a:tr>
              <a:tr h="217310"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小計①</a:t>
                      </a:r>
                    </a:p>
                  </a:txBody>
                  <a:tcPr marL="66952" marR="66952" marT="33476" marB="334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6952" marR="66952" marT="33476" marB="334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0782778"/>
                  </a:ext>
                </a:extLst>
              </a:tr>
              <a:tr h="170582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運転資金</a:t>
                      </a:r>
                    </a:p>
                  </a:txBody>
                  <a:tcPr marL="99291" marR="99291" marT="49646" marB="49646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人件費</a:t>
                      </a:r>
                    </a:p>
                    <a:p>
                      <a:pPr algn="l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水道光熱費</a:t>
                      </a:r>
                    </a:p>
                    <a:p>
                      <a:pPr algn="l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旅費交通費</a:t>
                      </a:r>
                    </a:p>
                    <a:p>
                      <a:pPr algn="l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広告宣伝費</a:t>
                      </a:r>
                    </a:p>
                    <a:p>
                      <a:pPr algn="l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消耗品費・事務用品費</a:t>
                      </a:r>
                    </a:p>
                    <a:p>
                      <a:pPr algn="l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図書・研修費</a:t>
                      </a:r>
                    </a:p>
                    <a:p>
                      <a:pPr algn="l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減価償却費</a:t>
                      </a:r>
                    </a:p>
                    <a:p>
                      <a:pPr algn="l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支払利息・手数料</a:t>
                      </a:r>
                    </a:p>
                    <a:p>
                      <a:pPr algn="l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接待交際費</a:t>
                      </a:r>
                    </a:p>
                    <a:p>
                      <a:pPr algn="l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その他</a:t>
                      </a:r>
                    </a:p>
                    <a:p>
                      <a:pPr algn="l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上記の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ヶ月分</a:t>
                      </a:r>
                    </a:p>
                  </a:txBody>
                  <a:tcPr marL="66952" marR="66952" marT="33476" marB="334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6952" marR="66952" marT="33476" marB="334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119332"/>
                  </a:ext>
                </a:extLst>
              </a:tr>
              <a:tr h="217310"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小計②</a:t>
                      </a:r>
                    </a:p>
                  </a:txBody>
                  <a:tcPr marL="66952" marR="66952" marT="33476" marB="334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6952" marR="66952" marT="33476" marB="334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3818566"/>
                  </a:ext>
                </a:extLst>
              </a:tr>
              <a:tr h="21731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必要運転資金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+</a:t>
                      </a:r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291" marR="99291" marT="49646" marB="4964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6952" marR="66952" marT="33476" marB="334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調達資金合計</a:t>
                      </a:r>
                    </a:p>
                  </a:txBody>
                  <a:tcPr marL="66952" marR="66952" marT="33476" marB="334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6952" marR="66952" marT="33476" marB="334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924194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501DD5D9-9110-4F1C-AC78-5CBCEE873A17}"/>
              </a:ext>
            </a:extLst>
          </p:cNvPr>
          <p:cNvSpPr txBox="1"/>
          <p:nvPr/>
        </p:nvSpPr>
        <p:spPr>
          <a:xfrm>
            <a:off x="6478506" y="4472269"/>
            <a:ext cx="5637790" cy="5119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(B)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収支計画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初年度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[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年　　　月期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]</a:t>
            </a:r>
            <a:r>
              <a:rPr lang="ja-JP" altLang="en-US" sz="11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経営が軌道に乗った後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[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年　　　月期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])</a:t>
            </a:r>
            <a:endParaRPr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51" name="表 50">
            <a:extLst>
              <a:ext uri="{FF2B5EF4-FFF2-40B4-BE49-F238E27FC236}">
                <a16:creationId xmlns:a16="http://schemas.microsoft.com/office/drawing/2014/main" id="{F8F8BDAD-487E-4178-8B04-BF2D0D0BC2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594919"/>
              </p:ext>
            </p:extLst>
          </p:nvPr>
        </p:nvGraphicFramePr>
        <p:xfrm>
          <a:off x="6580820" y="4800600"/>
          <a:ext cx="6048588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8701">
                  <a:extLst>
                    <a:ext uri="{9D8B030D-6E8A-4147-A177-3AD203B41FA5}">
                      <a16:colId xmlns:a16="http://schemas.microsoft.com/office/drawing/2014/main" val="1047675125"/>
                    </a:ext>
                  </a:extLst>
                </a:gridCol>
                <a:gridCol w="975593">
                  <a:extLst>
                    <a:ext uri="{9D8B030D-6E8A-4147-A177-3AD203B41FA5}">
                      <a16:colId xmlns:a16="http://schemas.microsoft.com/office/drawing/2014/main" val="737785040"/>
                    </a:ext>
                  </a:extLst>
                </a:gridCol>
                <a:gridCol w="1020578">
                  <a:extLst>
                    <a:ext uri="{9D8B030D-6E8A-4147-A177-3AD203B41FA5}">
                      <a16:colId xmlns:a16="http://schemas.microsoft.com/office/drawing/2014/main" val="1496644821"/>
                    </a:ext>
                  </a:extLst>
                </a:gridCol>
                <a:gridCol w="2003716">
                  <a:extLst>
                    <a:ext uri="{9D8B030D-6E8A-4147-A177-3AD203B41FA5}">
                      <a16:colId xmlns:a16="http://schemas.microsoft.com/office/drawing/2014/main" val="898160786"/>
                    </a:ext>
                  </a:extLst>
                </a:gridCol>
              </a:tblGrid>
              <a:tr h="3372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損益項目　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[</a:t>
                      </a:r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]</a:t>
                      </a:r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初年度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経営が軌道に乗った後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計算根拠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8384575"/>
                  </a:ext>
                </a:extLst>
              </a:tr>
              <a:tr h="22486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売上高　①</a:t>
                      </a:r>
                      <a:endParaRPr kumimoji="1" lang="en-US" altLang="ja-JP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584097"/>
                  </a:ext>
                </a:extLst>
              </a:tr>
              <a:tr h="22486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売上原価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仕入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1159056"/>
                  </a:ext>
                </a:extLst>
              </a:tr>
              <a:tr h="22486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売上総利益　③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-</a:t>
                      </a:r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3827842"/>
                  </a:ext>
                </a:extLst>
              </a:tr>
              <a:tr h="22486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経費総額　④</a:t>
                      </a:r>
                      <a:endParaRPr kumimoji="1" lang="en-US" altLang="ja-JP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752103"/>
                  </a:ext>
                </a:extLst>
              </a:tr>
              <a:tr h="22486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人件費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488193"/>
                  </a:ext>
                </a:extLst>
              </a:tr>
              <a:tr h="22486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水道光熱費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800155"/>
                  </a:ext>
                </a:extLst>
              </a:tr>
              <a:tr h="22486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旅費交通費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6364531"/>
                  </a:ext>
                </a:extLst>
              </a:tr>
              <a:tr h="22486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広告宣伝費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2156576"/>
                  </a:ext>
                </a:extLst>
              </a:tr>
              <a:tr h="22486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消耗品費・事務用品費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141624"/>
                  </a:ext>
                </a:extLst>
              </a:tr>
              <a:tr h="22486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図書・研修費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688188"/>
                  </a:ext>
                </a:extLst>
              </a:tr>
              <a:tr h="22486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減価償却費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5059453"/>
                  </a:ext>
                </a:extLst>
              </a:tr>
              <a:tr h="22486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支払利息・手数料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1052768"/>
                  </a:ext>
                </a:extLst>
              </a:tr>
              <a:tr h="22486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接待交際費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4992990"/>
                  </a:ext>
                </a:extLst>
              </a:tr>
              <a:tr h="22486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その他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9065297"/>
                  </a:ext>
                </a:extLst>
              </a:tr>
              <a:tr h="224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差引利益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-</a:t>
                      </a:r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-</a:t>
                      </a:r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1092545"/>
                  </a:ext>
                </a:extLst>
              </a:tr>
            </a:tbl>
          </a:graphicData>
        </a:graphic>
      </p:graphicFrame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4796A0F-630E-49FB-BC80-35B1B4AD50F2}"/>
              </a:ext>
            </a:extLst>
          </p:cNvPr>
          <p:cNvSpPr txBox="1"/>
          <p:nvPr/>
        </p:nvSpPr>
        <p:spPr>
          <a:xfrm>
            <a:off x="6580819" y="8912869"/>
            <a:ext cx="6048587" cy="57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</a:t>
            </a:r>
          </a:p>
        </p:txBody>
      </p:sp>
    </p:spTree>
    <p:extLst>
      <p:ext uri="{BB962C8B-B14F-4D97-AF65-F5344CB8AC3E}">
        <p14:creationId xmlns:p14="http://schemas.microsoft.com/office/powerpoint/2010/main" val="499139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3横-白紙" id="{D8E9C800-8D28-4A6B-9FEF-51FEA77A25D8}" vid="{A81BF5C0-36F3-44E7-9AAB-E55FC68DD6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A3横-白紙</Template>
  <TotalTime>689</TotalTime>
  <Words>563</Words>
  <Application>Microsoft Office PowerPoint</Application>
  <PresentationFormat>A3 297x420 mm</PresentationFormat>
  <Paragraphs>89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道家 睦明</dc:creator>
  <cp:lastModifiedBy>道家睦明</cp:lastModifiedBy>
  <cp:revision>7</cp:revision>
  <cp:lastPrinted>2018-09-13T23:09:26Z</cp:lastPrinted>
  <dcterms:created xsi:type="dcterms:W3CDTF">2018-09-13T13:23:30Z</dcterms:created>
  <dcterms:modified xsi:type="dcterms:W3CDTF">2022-06-29T09:17:19Z</dcterms:modified>
</cp:coreProperties>
</file>