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8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睦明 道家" userId="11f23c45cdf3e706" providerId="LiveId" clId="{5C82FFA2-D4EC-4786-B00F-DEA770DF76BF}"/>
    <pc:docChg chg="custSel modSld">
      <pc:chgData name="睦明 道家" userId="11f23c45cdf3e706" providerId="LiveId" clId="{5C82FFA2-D4EC-4786-B00F-DEA770DF76BF}" dt="2024-03-12T11:57:52.476" v="2" actId="313"/>
      <pc:docMkLst>
        <pc:docMk/>
      </pc:docMkLst>
      <pc:sldChg chg="modSp mod">
        <pc:chgData name="睦明 道家" userId="11f23c45cdf3e706" providerId="LiveId" clId="{5C82FFA2-D4EC-4786-B00F-DEA770DF76BF}" dt="2024-03-12T11:57:52.476" v="2" actId="313"/>
        <pc:sldMkLst>
          <pc:docMk/>
          <pc:sldMk cId="67758483" sldId="257"/>
        </pc:sldMkLst>
        <pc:spChg chg="mod">
          <ac:chgData name="睦明 道家" userId="11f23c45cdf3e706" providerId="LiveId" clId="{5C82FFA2-D4EC-4786-B00F-DEA770DF76BF}" dt="2024-03-12T11:57:52.476" v="2" actId="313"/>
          <ac:spMkLst>
            <pc:docMk/>
            <pc:sldMk cId="67758483" sldId="257"/>
            <ac:spMk id="14" creationId="{15A43EE6-3146-D5E5-8D9E-BE58145DA919}"/>
          </ac:spMkLst>
        </pc:spChg>
        <pc:spChg chg="mod">
          <ac:chgData name="睦明 道家" userId="11f23c45cdf3e706" providerId="LiveId" clId="{5C82FFA2-D4EC-4786-B00F-DEA770DF76BF}" dt="2024-03-12T11:57:42.394" v="0" actId="313"/>
          <ac:spMkLst>
            <pc:docMk/>
            <pc:sldMk cId="67758483" sldId="257"/>
            <ac:spMk id="15" creationId="{3BDC6205-48E5-1663-075B-415902CE21F7}"/>
          </ac:spMkLst>
        </pc:spChg>
        <pc:spChg chg="mod">
          <ac:chgData name="睦明 道家" userId="11f23c45cdf3e706" providerId="LiveId" clId="{5C82FFA2-D4EC-4786-B00F-DEA770DF76BF}" dt="2024-03-12T11:57:45.516" v="1" actId="313"/>
          <ac:spMkLst>
            <pc:docMk/>
            <pc:sldMk cId="67758483" sldId="257"/>
            <ac:spMk id="19" creationId="{360467F5-9BA3-9291-1417-9E6250FEE5DC}"/>
          </ac:spMkLst>
        </pc:spChg>
      </pc:sldChg>
    </pc:docChg>
  </pc:docChgLst>
  <pc:docChgLst>
    <pc:chgData name="睦明 道家" userId="11f23c45cdf3e706" providerId="LiveId" clId="{EBD6850D-C50F-419F-ABD2-48A0B566CDBC}"/>
    <pc:docChg chg="custSel modSld">
      <pc:chgData name="睦明 道家" userId="11f23c45cdf3e706" providerId="LiveId" clId="{EBD6850D-C50F-419F-ABD2-48A0B566CDBC}" dt="2023-10-11T03:52:30.328" v="843" actId="167"/>
      <pc:docMkLst>
        <pc:docMk/>
      </pc:docMkLst>
      <pc:sldChg chg="addSp modSp mod">
        <pc:chgData name="睦明 道家" userId="11f23c45cdf3e706" providerId="LiveId" clId="{EBD6850D-C50F-419F-ABD2-48A0B566CDBC}" dt="2023-10-11T03:52:30.328" v="843" actId="167"/>
        <pc:sldMkLst>
          <pc:docMk/>
          <pc:sldMk cId="3936810002" sldId="256"/>
        </pc:sldMkLst>
        <pc:spChg chg="add mod">
          <ac:chgData name="睦明 道家" userId="11f23c45cdf3e706" providerId="LiveId" clId="{EBD6850D-C50F-419F-ABD2-48A0B566CDBC}" dt="2023-10-11T03:51:56.451" v="833" actId="14100"/>
          <ac:spMkLst>
            <pc:docMk/>
            <pc:sldMk cId="3936810002" sldId="256"/>
            <ac:spMk id="2" creationId="{71B422BB-752A-F4C3-B34A-EA624D3ADB69}"/>
          </ac:spMkLst>
        </pc:spChg>
        <pc:spChg chg="add mod">
          <ac:chgData name="睦明 道家" userId="11f23c45cdf3e706" providerId="LiveId" clId="{EBD6850D-C50F-419F-ABD2-48A0B566CDBC}" dt="2023-10-11T03:51:49.265" v="832" actId="14100"/>
          <ac:spMkLst>
            <pc:docMk/>
            <pc:sldMk cId="3936810002" sldId="256"/>
            <ac:spMk id="3" creationId="{E7F60723-1F52-8C9E-5C26-2F70E0E3CEA0}"/>
          </ac:spMkLst>
        </pc:spChg>
        <pc:spChg chg="mod ord">
          <ac:chgData name="睦明 道家" userId="11f23c45cdf3e706" providerId="LiveId" clId="{EBD6850D-C50F-419F-ABD2-48A0B566CDBC}" dt="2023-09-25T15:01:13.381" v="79" actId="1035"/>
          <ac:spMkLst>
            <pc:docMk/>
            <pc:sldMk cId="3936810002" sldId="256"/>
            <ac:spMk id="5" creationId="{C520D00C-A8C8-FCB1-4A38-7418D813ECDE}"/>
          </ac:spMkLst>
        </pc:spChg>
        <pc:spChg chg="add mod ord">
          <ac:chgData name="睦明 道家" userId="11f23c45cdf3e706" providerId="LiveId" clId="{EBD6850D-C50F-419F-ABD2-48A0B566CDBC}" dt="2023-10-11T03:52:30.328" v="843" actId="167"/>
          <ac:spMkLst>
            <pc:docMk/>
            <pc:sldMk cId="3936810002" sldId="256"/>
            <ac:spMk id="6" creationId="{70AE0577-EEF1-4CBB-A354-8ACB844E20C4}"/>
          </ac:spMkLst>
        </pc:spChg>
        <pc:spChg chg="mod">
          <ac:chgData name="睦明 道家" userId="11f23c45cdf3e706" providerId="LiveId" clId="{EBD6850D-C50F-419F-ABD2-48A0B566CDBC}" dt="2023-09-25T15:01:13.381" v="79" actId="1035"/>
          <ac:spMkLst>
            <pc:docMk/>
            <pc:sldMk cId="3936810002" sldId="256"/>
            <ac:spMk id="8" creationId="{738D49D4-D386-C904-71BA-53855FF48278}"/>
          </ac:spMkLst>
        </pc:spChg>
        <pc:spChg chg="mod ord">
          <ac:chgData name="睦明 道家" userId="11f23c45cdf3e706" providerId="LiveId" clId="{EBD6850D-C50F-419F-ABD2-48A0B566CDBC}" dt="2023-09-25T15:01:13.381" v="79" actId="1035"/>
          <ac:spMkLst>
            <pc:docMk/>
            <pc:sldMk cId="3936810002" sldId="256"/>
            <ac:spMk id="9" creationId="{434F1574-B7B0-7F7D-CF24-AFA0A98D5E08}"/>
          </ac:spMkLst>
        </pc:spChg>
        <pc:spChg chg="mod ord">
          <ac:chgData name="睦明 道家" userId="11f23c45cdf3e706" providerId="LiveId" clId="{EBD6850D-C50F-419F-ABD2-48A0B566CDBC}" dt="2023-09-25T15:01:13.381" v="79" actId="1035"/>
          <ac:spMkLst>
            <pc:docMk/>
            <pc:sldMk cId="3936810002" sldId="256"/>
            <ac:spMk id="10" creationId="{245C79FC-BED8-6B49-05A1-A150CC8ED42B}"/>
          </ac:spMkLst>
        </pc:spChg>
        <pc:spChg chg="mod ord">
          <ac:chgData name="睦明 道家" userId="11f23c45cdf3e706" providerId="LiveId" clId="{EBD6850D-C50F-419F-ABD2-48A0B566CDBC}" dt="2023-09-25T15:01:13.381" v="79" actId="1035"/>
          <ac:spMkLst>
            <pc:docMk/>
            <pc:sldMk cId="3936810002" sldId="256"/>
            <ac:spMk id="11" creationId="{81AD3A4E-D601-C385-DD3B-2AE4E618328B}"/>
          </ac:spMkLst>
        </pc:spChg>
        <pc:spChg chg="mod ord">
          <ac:chgData name="睦明 道家" userId="11f23c45cdf3e706" providerId="LiveId" clId="{EBD6850D-C50F-419F-ABD2-48A0B566CDBC}" dt="2023-09-25T15:01:13.381" v="79" actId="1035"/>
          <ac:spMkLst>
            <pc:docMk/>
            <pc:sldMk cId="3936810002" sldId="256"/>
            <ac:spMk id="12" creationId="{787D5118-A11E-9799-C7B9-B2436838BBB2}"/>
          </ac:spMkLst>
        </pc:spChg>
        <pc:spChg chg="mod ord">
          <ac:chgData name="睦明 道家" userId="11f23c45cdf3e706" providerId="LiveId" clId="{EBD6850D-C50F-419F-ABD2-48A0B566CDBC}" dt="2023-09-25T15:01:13.381" v="79" actId="1035"/>
          <ac:spMkLst>
            <pc:docMk/>
            <pc:sldMk cId="3936810002" sldId="256"/>
            <ac:spMk id="13" creationId="{5D2951D1-0588-B673-613C-010A18DE1A60}"/>
          </ac:spMkLst>
        </pc:spChg>
        <pc:spChg chg="mod ord">
          <ac:chgData name="睦明 道家" userId="11f23c45cdf3e706" providerId="LiveId" clId="{EBD6850D-C50F-419F-ABD2-48A0B566CDBC}" dt="2023-10-11T03:45:05.590" v="208" actId="14100"/>
          <ac:spMkLst>
            <pc:docMk/>
            <pc:sldMk cId="3936810002" sldId="256"/>
            <ac:spMk id="14" creationId="{AB9111FD-92DC-CE75-3EF4-196767FB7C35}"/>
          </ac:spMkLst>
        </pc:spChg>
        <pc:spChg chg="mod ord">
          <ac:chgData name="睦明 道家" userId="11f23c45cdf3e706" providerId="LiveId" clId="{EBD6850D-C50F-419F-ABD2-48A0B566CDBC}" dt="2023-10-11T03:51:37.494" v="830" actId="14100"/>
          <ac:spMkLst>
            <pc:docMk/>
            <pc:sldMk cId="3936810002" sldId="256"/>
            <ac:spMk id="15" creationId="{AA83D9BD-E3D8-E0BA-62C2-A8AD3890928D}"/>
          </ac:spMkLst>
        </pc:spChg>
        <pc:spChg chg="mod">
          <ac:chgData name="睦明 道家" userId="11f23c45cdf3e706" providerId="LiveId" clId="{EBD6850D-C50F-419F-ABD2-48A0B566CDBC}" dt="2023-09-25T15:01:13.381" v="79" actId="1035"/>
          <ac:spMkLst>
            <pc:docMk/>
            <pc:sldMk cId="3936810002" sldId="256"/>
            <ac:spMk id="16" creationId="{E087584C-B8E0-C0DF-D22D-334B92FB3670}"/>
          </ac:spMkLst>
        </pc:spChg>
        <pc:spChg chg="mod">
          <ac:chgData name="睦明 道家" userId="11f23c45cdf3e706" providerId="LiveId" clId="{EBD6850D-C50F-419F-ABD2-48A0B566CDBC}" dt="2023-09-25T15:01:13.381" v="79" actId="1035"/>
          <ac:spMkLst>
            <pc:docMk/>
            <pc:sldMk cId="3936810002" sldId="256"/>
            <ac:spMk id="17" creationId="{B2BD303E-3B51-7F98-3DC4-83C0D380C589}"/>
          </ac:spMkLst>
        </pc:spChg>
        <pc:spChg chg="mod">
          <ac:chgData name="睦明 道家" userId="11f23c45cdf3e706" providerId="LiveId" clId="{EBD6850D-C50F-419F-ABD2-48A0B566CDBC}" dt="2023-09-25T15:01:13.381" v="79" actId="1035"/>
          <ac:spMkLst>
            <pc:docMk/>
            <pc:sldMk cId="3936810002" sldId="256"/>
            <ac:spMk id="18" creationId="{EAD19B87-0843-EABD-F84C-08FE1D33E543}"/>
          </ac:spMkLst>
        </pc:spChg>
        <pc:spChg chg="mod">
          <ac:chgData name="睦明 道家" userId="11f23c45cdf3e706" providerId="LiveId" clId="{EBD6850D-C50F-419F-ABD2-48A0B566CDBC}" dt="2023-09-25T15:01:13.381" v="79" actId="1035"/>
          <ac:spMkLst>
            <pc:docMk/>
            <pc:sldMk cId="3936810002" sldId="256"/>
            <ac:spMk id="19" creationId="{07243992-EDCB-6CC0-EB08-70AD0363DC26}"/>
          </ac:spMkLst>
        </pc:spChg>
        <pc:spChg chg="mod ord">
          <ac:chgData name="睦明 道家" userId="11f23c45cdf3e706" providerId="LiveId" clId="{EBD6850D-C50F-419F-ABD2-48A0B566CDBC}" dt="2023-10-11T03:52:30.328" v="843" actId="167"/>
          <ac:spMkLst>
            <pc:docMk/>
            <pc:sldMk cId="3936810002" sldId="256"/>
            <ac:spMk id="20" creationId="{6F99ACF9-96EE-C823-ACBF-1E24A7D6669F}"/>
          </ac:spMkLst>
        </pc:spChg>
        <pc:spChg chg="mod ord">
          <ac:chgData name="睦明 道家" userId="11f23c45cdf3e706" providerId="LiveId" clId="{EBD6850D-C50F-419F-ABD2-48A0B566CDBC}" dt="2023-10-11T03:52:30.328" v="843" actId="167"/>
          <ac:spMkLst>
            <pc:docMk/>
            <pc:sldMk cId="3936810002" sldId="256"/>
            <ac:spMk id="21" creationId="{D702A0F7-1971-36EF-4266-D70E5FBCBF74}"/>
          </ac:spMkLst>
        </pc:spChg>
        <pc:spChg chg="mod">
          <ac:chgData name="睦明 道家" userId="11f23c45cdf3e706" providerId="LiveId" clId="{EBD6850D-C50F-419F-ABD2-48A0B566CDBC}" dt="2023-09-25T15:01:13.381" v="79" actId="1035"/>
          <ac:spMkLst>
            <pc:docMk/>
            <pc:sldMk cId="3936810002" sldId="256"/>
            <ac:spMk id="22" creationId="{F59B7933-BD62-4FA2-9602-C6EE66103B16}"/>
          </ac:spMkLst>
        </pc:spChg>
        <pc:graphicFrameChg chg="mod modGraphic">
          <ac:chgData name="睦明 道家" userId="11f23c45cdf3e706" providerId="LiveId" clId="{EBD6850D-C50F-419F-ABD2-48A0B566CDBC}" dt="2023-10-11T03:46:21.972" v="243"/>
          <ac:graphicFrameMkLst>
            <pc:docMk/>
            <pc:sldMk cId="3936810002" sldId="256"/>
            <ac:graphicFrameMk id="4" creationId="{7498FE49-806C-EF76-4CDB-ECF75562E906}"/>
          </ac:graphicFrameMkLst>
        </pc:graphicFrameChg>
      </pc:sldChg>
      <pc:sldChg chg="modSp mod">
        <pc:chgData name="睦明 道家" userId="11f23c45cdf3e706" providerId="LiveId" clId="{EBD6850D-C50F-419F-ABD2-48A0B566CDBC}" dt="2023-09-25T15:00:54.490" v="77" actId="207"/>
        <pc:sldMkLst>
          <pc:docMk/>
          <pc:sldMk cId="67758483" sldId="257"/>
        </pc:sldMkLst>
        <pc:spChg chg="mod">
          <ac:chgData name="睦明 道家" userId="11f23c45cdf3e706" providerId="LiveId" clId="{EBD6850D-C50F-419F-ABD2-48A0B566CDBC}" dt="2023-09-25T15:00:54.490" v="77" actId="207"/>
          <ac:spMkLst>
            <pc:docMk/>
            <pc:sldMk cId="67758483" sldId="257"/>
            <ac:spMk id="4" creationId="{96091BB9-5115-F7E0-3E51-F50C7E2CC70A}"/>
          </ac:spMkLst>
        </pc:spChg>
        <pc:spChg chg="mod">
          <ac:chgData name="睦明 道家" userId="11f23c45cdf3e706" providerId="LiveId" clId="{EBD6850D-C50F-419F-ABD2-48A0B566CDBC}" dt="2023-09-25T15:00:54.490" v="77" actId="207"/>
          <ac:spMkLst>
            <pc:docMk/>
            <pc:sldMk cId="67758483" sldId="257"/>
            <ac:spMk id="5" creationId="{3A3DEFD7-0D30-6B63-7BE2-8A25B14D5518}"/>
          </ac:spMkLst>
        </pc:spChg>
        <pc:spChg chg="mod">
          <ac:chgData name="睦明 道家" userId="11f23c45cdf3e706" providerId="LiveId" clId="{EBD6850D-C50F-419F-ABD2-48A0B566CDBC}" dt="2023-09-25T15:00:54.490" v="77" actId="207"/>
          <ac:spMkLst>
            <pc:docMk/>
            <pc:sldMk cId="67758483" sldId="257"/>
            <ac:spMk id="6" creationId="{1AEF10FC-8DA3-AD52-77EB-FC707C80D7BB}"/>
          </ac:spMkLst>
        </pc:spChg>
        <pc:spChg chg="mod">
          <ac:chgData name="睦明 道家" userId="11f23c45cdf3e706" providerId="LiveId" clId="{EBD6850D-C50F-419F-ABD2-48A0B566CDBC}" dt="2023-09-25T15:00:54.490" v="77" actId="207"/>
          <ac:spMkLst>
            <pc:docMk/>
            <pc:sldMk cId="67758483" sldId="257"/>
            <ac:spMk id="7" creationId="{87A88BD9-F0D2-2741-67C1-42C67D52788B}"/>
          </ac:spMkLst>
        </pc:spChg>
        <pc:spChg chg="mod">
          <ac:chgData name="睦明 道家" userId="11f23c45cdf3e706" providerId="LiveId" clId="{EBD6850D-C50F-419F-ABD2-48A0B566CDBC}" dt="2023-09-25T15:00:54.490" v="77" actId="207"/>
          <ac:spMkLst>
            <pc:docMk/>
            <pc:sldMk cId="67758483" sldId="257"/>
            <ac:spMk id="11" creationId="{B7C74DCD-93BB-075D-0826-25D920AD4A16}"/>
          </ac:spMkLst>
        </pc:spChg>
        <pc:spChg chg="mod">
          <ac:chgData name="睦明 道家" userId="11f23c45cdf3e706" providerId="LiveId" clId="{EBD6850D-C50F-419F-ABD2-48A0B566CDBC}" dt="2023-09-25T15:00:26.675" v="74" actId="14861"/>
          <ac:spMkLst>
            <pc:docMk/>
            <pc:sldMk cId="67758483" sldId="257"/>
            <ac:spMk id="14" creationId="{15A43EE6-3146-D5E5-8D9E-BE58145DA919}"/>
          </ac:spMkLst>
        </pc:spChg>
        <pc:spChg chg="mod">
          <ac:chgData name="睦明 道家" userId="11f23c45cdf3e706" providerId="LiveId" clId="{EBD6850D-C50F-419F-ABD2-48A0B566CDBC}" dt="2023-09-25T15:00:26.675" v="74" actId="14861"/>
          <ac:spMkLst>
            <pc:docMk/>
            <pc:sldMk cId="67758483" sldId="257"/>
            <ac:spMk id="15" creationId="{3BDC6205-48E5-1663-075B-415902CE21F7}"/>
          </ac:spMkLst>
        </pc:spChg>
        <pc:spChg chg="mod">
          <ac:chgData name="睦明 道家" userId="11f23c45cdf3e706" providerId="LiveId" clId="{EBD6850D-C50F-419F-ABD2-48A0B566CDBC}" dt="2023-09-25T15:00:42.828" v="76" actId="14861"/>
          <ac:spMkLst>
            <pc:docMk/>
            <pc:sldMk cId="67758483" sldId="257"/>
            <ac:spMk id="19" creationId="{360467F5-9BA3-9291-1417-9E6250FEE5DC}"/>
          </ac:spMkLst>
        </pc:spChg>
        <pc:spChg chg="mod">
          <ac:chgData name="睦明 道家" userId="11f23c45cdf3e706" providerId="LiveId" clId="{EBD6850D-C50F-419F-ABD2-48A0B566CDBC}" dt="2023-09-25T15:00:42.828" v="76" actId="14861"/>
          <ac:spMkLst>
            <pc:docMk/>
            <pc:sldMk cId="67758483" sldId="257"/>
            <ac:spMk id="21" creationId="{8B442599-3207-9CA4-B7ED-9DB36CA57E4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9E76-4045-4C3C-9368-2AF8555F8479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E29-A140-4EFB-808A-675AC35D7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55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9E76-4045-4C3C-9368-2AF8555F8479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E29-A140-4EFB-808A-675AC35D7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04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9E76-4045-4C3C-9368-2AF8555F8479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E29-A140-4EFB-808A-675AC35D7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7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9E76-4045-4C3C-9368-2AF8555F8479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E29-A140-4EFB-808A-675AC35D7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2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9E76-4045-4C3C-9368-2AF8555F8479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E29-A140-4EFB-808A-675AC35D7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001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9E76-4045-4C3C-9368-2AF8555F8479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E29-A140-4EFB-808A-675AC35D7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03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9E76-4045-4C3C-9368-2AF8555F8479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E29-A140-4EFB-808A-675AC35D7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249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9E76-4045-4C3C-9368-2AF8555F8479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E29-A140-4EFB-808A-675AC35D7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064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9E76-4045-4C3C-9368-2AF8555F8479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E29-A140-4EFB-808A-675AC35D7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04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9E76-4045-4C3C-9368-2AF8555F8479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E29-A140-4EFB-808A-675AC35D7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466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9E76-4045-4C3C-9368-2AF8555F8479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E29-A140-4EFB-808A-675AC35D7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545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A9E76-4045-4C3C-9368-2AF8555F8479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E8E29-A140-4EFB-808A-675AC35D7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106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二等辺三角形 19">
            <a:extLst>
              <a:ext uri="{FF2B5EF4-FFF2-40B4-BE49-F238E27FC236}">
                <a16:creationId xmlns:a16="http://schemas.microsoft.com/office/drawing/2014/main" id="{6F99ACF9-96EE-C823-ACBF-1E24A7D6669F}"/>
              </a:ext>
            </a:extLst>
          </p:cNvPr>
          <p:cNvSpPr/>
          <p:nvPr/>
        </p:nvSpPr>
        <p:spPr>
          <a:xfrm rot="16200000">
            <a:off x="8920041" y="8133079"/>
            <a:ext cx="1300686" cy="6540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二等辺三角形 20">
            <a:extLst>
              <a:ext uri="{FF2B5EF4-FFF2-40B4-BE49-F238E27FC236}">
                <a16:creationId xmlns:a16="http://schemas.microsoft.com/office/drawing/2014/main" id="{D702A0F7-1971-36EF-4266-D70E5FBCBF74}"/>
              </a:ext>
            </a:extLst>
          </p:cNvPr>
          <p:cNvSpPr/>
          <p:nvPr/>
        </p:nvSpPr>
        <p:spPr>
          <a:xfrm rot="16200000">
            <a:off x="5710720" y="8133079"/>
            <a:ext cx="1300686" cy="6540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二等辺三角形 5">
            <a:extLst>
              <a:ext uri="{FF2B5EF4-FFF2-40B4-BE49-F238E27FC236}">
                <a16:creationId xmlns:a16="http://schemas.microsoft.com/office/drawing/2014/main" id="{70AE0577-EEF1-4CBB-A354-8ACB844E20C4}"/>
              </a:ext>
            </a:extLst>
          </p:cNvPr>
          <p:cNvSpPr/>
          <p:nvPr/>
        </p:nvSpPr>
        <p:spPr>
          <a:xfrm rot="16200000">
            <a:off x="2989436" y="8133079"/>
            <a:ext cx="1300686" cy="6540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520D00C-A8C8-FCB1-4A38-7418D813ECDE}"/>
              </a:ext>
            </a:extLst>
          </p:cNvPr>
          <p:cNvSpPr/>
          <p:nvPr/>
        </p:nvSpPr>
        <p:spPr>
          <a:xfrm>
            <a:off x="92470" y="3175107"/>
            <a:ext cx="7771370" cy="3443955"/>
          </a:xfrm>
          <a:prstGeom prst="roundRect">
            <a:avLst>
              <a:gd name="adj" fmla="val 5898"/>
            </a:avLst>
          </a:prstGeom>
          <a:solidFill>
            <a:schemeClr val="bg1"/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434F1574-B7B0-7F7D-CF24-AFA0A98D5E08}"/>
              </a:ext>
            </a:extLst>
          </p:cNvPr>
          <p:cNvSpPr/>
          <p:nvPr/>
        </p:nvSpPr>
        <p:spPr>
          <a:xfrm>
            <a:off x="92470" y="43437"/>
            <a:ext cx="4582080" cy="3036934"/>
          </a:xfrm>
          <a:prstGeom prst="roundRect">
            <a:avLst>
              <a:gd name="adj" fmla="val 2521"/>
            </a:avLst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+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</a:t>
            </a:r>
          </a:p>
          <a:p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(1)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具体的にどのような課題や不満・不足を抱えているのですか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?(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生の声等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(2)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その課題や不満・不足を抱えているのは、何人くらいですか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?(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調査数字から推測等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(3)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現在、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(2)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のような人は少なくても、増える兆しや予測がありますか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245C79FC-BED8-6B49-05A1-A150CC8ED42B}"/>
              </a:ext>
            </a:extLst>
          </p:cNvPr>
          <p:cNvSpPr/>
          <p:nvPr/>
        </p:nvSpPr>
        <p:spPr>
          <a:xfrm>
            <a:off x="4739957" y="43437"/>
            <a:ext cx="5532087" cy="3036934"/>
          </a:xfrm>
          <a:prstGeom prst="roundRect">
            <a:avLst>
              <a:gd name="adj" fmla="val 2521"/>
            </a:avLst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+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</a:t>
            </a:r>
          </a:p>
          <a:p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(1)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具体的に、どのような製品やサービスですか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また、その製造方法や供給方法はどんな内容ですか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(2)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考えている製品やサービスは、どんな業種やカテゴリーに属する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類するものですか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81AD3A4E-D601-C385-DD3B-2AE4E618328B}"/>
              </a:ext>
            </a:extLst>
          </p:cNvPr>
          <p:cNvSpPr/>
          <p:nvPr/>
        </p:nvSpPr>
        <p:spPr>
          <a:xfrm>
            <a:off x="10348956" y="43437"/>
            <a:ext cx="2360173" cy="3036934"/>
          </a:xfrm>
          <a:prstGeom prst="roundRect">
            <a:avLst>
              <a:gd name="adj" fmla="val 2521"/>
            </a:avLst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⑤</a:t>
            </a:r>
          </a:p>
          <a:p>
            <a:pPr marL="228600" indent="-228600">
              <a:buAutoNum type="arabicParenBoth"/>
            </a:pP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製品やサービスを通じて、お客様に、どのようなメリットを提供しますか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787D5118-A11E-9799-C7B9-B2436838BBB2}"/>
              </a:ext>
            </a:extLst>
          </p:cNvPr>
          <p:cNvSpPr/>
          <p:nvPr/>
        </p:nvSpPr>
        <p:spPr>
          <a:xfrm>
            <a:off x="7981406" y="3175107"/>
            <a:ext cx="4727723" cy="3443955"/>
          </a:xfrm>
          <a:prstGeom prst="roundRect">
            <a:avLst>
              <a:gd name="adj" fmla="val 2521"/>
            </a:avLst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⑥</a:t>
            </a:r>
          </a:p>
          <a:p>
            <a:pPr marL="228600" indent="-228600">
              <a:buAutoNum type="arabicParenBoth"/>
            </a:pP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競合となるのは、具体的に、どんな製品・サービスまたは事業者ですか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28600" indent="-228600">
              <a:buAutoNum type="arabicParenBoth"/>
            </a:pP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それらの競合は、最近または今後、どんな動きをしていますか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していきそうですか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28600" indent="-228600">
              <a:buAutoNum type="arabicParenBoth"/>
            </a:pP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また、競合と想定したものとは、どのような違いがありますか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5D2951D1-0588-B673-613C-010A18DE1A60}"/>
              </a:ext>
            </a:extLst>
          </p:cNvPr>
          <p:cNvSpPr/>
          <p:nvPr/>
        </p:nvSpPr>
        <p:spPr>
          <a:xfrm>
            <a:off x="9601201" y="6692646"/>
            <a:ext cx="3107928" cy="2847340"/>
          </a:xfrm>
          <a:prstGeom prst="roundRect">
            <a:avLst>
              <a:gd name="adj" fmla="val 2521"/>
            </a:avLst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⑦</a:t>
            </a:r>
          </a:p>
          <a:p>
            <a:pPr marL="228600" indent="-228600">
              <a:buAutoNum type="arabicParenBoth"/>
            </a:pP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お客様が、その製品・サービスを利用したりした場合、どのような感想を口にされるでしょうか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AB9111FD-92DC-CE75-3EF4-196767FB7C35}"/>
              </a:ext>
            </a:extLst>
          </p:cNvPr>
          <p:cNvSpPr/>
          <p:nvPr/>
        </p:nvSpPr>
        <p:spPr>
          <a:xfrm>
            <a:off x="6400800" y="6692646"/>
            <a:ext cx="3129846" cy="2847340"/>
          </a:xfrm>
          <a:prstGeom prst="roundRect">
            <a:avLst>
              <a:gd name="adj" fmla="val 2521"/>
            </a:avLst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⑧</a:t>
            </a:r>
          </a:p>
          <a:p>
            <a:pPr marL="228600" indent="-228600">
              <a:buAutoNum type="arabicParenBoth"/>
            </a:pP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その事業の背景として、あなたの経歴とともに、経験・ノウハウには、どのようなものがありますか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AA83D9BD-E3D8-E0BA-62C2-A8AD3890928D}"/>
              </a:ext>
            </a:extLst>
          </p:cNvPr>
          <p:cNvSpPr/>
          <p:nvPr/>
        </p:nvSpPr>
        <p:spPr>
          <a:xfrm>
            <a:off x="92470" y="6692646"/>
            <a:ext cx="3516492" cy="1410278"/>
          </a:xfrm>
          <a:prstGeom prst="roundRect">
            <a:avLst>
              <a:gd name="adj" fmla="val 2521"/>
            </a:avLst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⑩</a:t>
            </a:r>
          </a:p>
          <a:p>
            <a:pPr marL="228600" indent="-228600">
              <a:buAutoNum type="arabicParenBoth"/>
            </a:pP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事業を継続するために、顧客との絆、新商品・サービス、設備・技術ノウハウの更新などで、大切にすべきポイントは、どんなことが考えられますか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4" name="表 19">
            <a:extLst>
              <a:ext uri="{FF2B5EF4-FFF2-40B4-BE49-F238E27FC236}">
                <a16:creationId xmlns:a16="http://schemas.microsoft.com/office/drawing/2014/main" id="{7498FE49-806C-EF76-4CDB-ECF75562E9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83895"/>
              </p:ext>
            </p:extLst>
          </p:nvPr>
        </p:nvGraphicFramePr>
        <p:xfrm>
          <a:off x="263385" y="3766958"/>
          <a:ext cx="7452647" cy="2682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80231">
                  <a:extLst>
                    <a:ext uri="{9D8B030D-6E8A-4147-A177-3AD203B41FA5}">
                      <a16:colId xmlns:a16="http://schemas.microsoft.com/office/drawing/2014/main" val="854077130"/>
                    </a:ext>
                  </a:extLst>
                </a:gridCol>
                <a:gridCol w="4772416">
                  <a:extLst>
                    <a:ext uri="{9D8B030D-6E8A-4147-A177-3AD203B41FA5}">
                      <a16:colId xmlns:a16="http://schemas.microsoft.com/office/drawing/2014/main" val="30999117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 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】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といった人々が抱えている、</a:t>
                      </a:r>
                      <a:endParaRPr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  <a:endParaRPr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3891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 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】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を、解決する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満たす</a:t>
                      </a:r>
                      <a:endParaRPr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3947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一言で言うと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 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】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というもので</a:t>
                      </a:r>
                      <a:endParaRPr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432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 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】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というカデゴリーの事業です。</a:t>
                      </a:r>
                      <a:endParaRPr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05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この事業は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 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⑤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】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を実現しますが、</a:t>
                      </a:r>
                      <a:endParaRPr kumimoji="1" lang="ja-JP" altLang="en-US" sz="1000" b="0" i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⑤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9264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他社の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 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⑥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】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とは違い、</a:t>
                      </a:r>
                      <a:endParaRPr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⑥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5809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 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⑦ 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という“新しい感動”をもたらします。</a:t>
                      </a:r>
                      <a:endParaRPr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⑦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57173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私の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 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⑧ 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という経験やノウハウを活かし</a:t>
                      </a:r>
                      <a:endParaRPr kumimoji="1" lang="ja-JP" altLang="en-US" sz="1000" b="0" i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⑧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5449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目標の姿として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 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⑨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】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を目指しており、</a:t>
                      </a:r>
                      <a:endParaRPr kumimoji="1" lang="ja-JP" altLang="en-US" sz="1000" b="0" i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⑨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424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継続しつづけていくには</a:t>
                      </a:r>
                      <a:r>
                        <a:rPr kumimoji="1" lang="en-US" altLang="ja-JP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 </a:t>
                      </a:r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⑩ </a:t>
                      </a:r>
                      <a:r>
                        <a:rPr kumimoji="1" lang="en-US" altLang="ja-JP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がポイントで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⑩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262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達成すれば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⑪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】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が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 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⑫ 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となります。</a:t>
                      </a:r>
                      <a:endParaRPr kumimoji="1" lang="ja-JP" altLang="en-US" sz="1000" b="0" i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⑪</a:t>
                      </a:r>
                      <a:r>
                        <a:rPr kumimoji="1" lang="en-US" altLang="ja-JP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,</a:t>
                      </a:r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⑫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289121"/>
                  </a:ext>
                </a:extLst>
              </a:tr>
            </a:tbl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38D49D4-D386-C904-71BA-53855FF48278}"/>
              </a:ext>
            </a:extLst>
          </p:cNvPr>
          <p:cNvSpPr/>
          <p:nvPr/>
        </p:nvSpPr>
        <p:spPr>
          <a:xfrm>
            <a:off x="263386" y="3337106"/>
            <a:ext cx="6392472" cy="36966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事業タイトル</a:t>
            </a:r>
          </a:p>
        </p:txBody>
      </p:sp>
      <p:sp>
        <p:nvSpPr>
          <p:cNvPr id="16" name="二等辺三角形 15">
            <a:extLst>
              <a:ext uri="{FF2B5EF4-FFF2-40B4-BE49-F238E27FC236}">
                <a16:creationId xmlns:a16="http://schemas.microsoft.com/office/drawing/2014/main" id="{E087584C-B8E0-C0DF-D22D-334B92FB3670}"/>
              </a:ext>
            </a:extLst>
          </p:cNvPr>
          <p:cNvSpPr/>
          <p:nvPr/>
        </p:nvSpPr>
        <p:spPr>
          <a:xfrm rot="5400000">
            <a:off x="4056910" y="1332963"/>
            <a:ext cx="1300686" cy="6540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二等辺三角形 16">
            <a:extLst>
              <a:ext uri="{FF2B5EF4-FFF2-40B4-BE49-F238E27FC236}">
                <a16:creationId xmlns:a16="http://schemas.microsoft.com/office/drawing/2014/main" id="{B2BD303E-3B51-7F98-3DC4-83C0D380C589}"/>
              </a:ext>
            </a:extLst>
          </p:cNvPr>
          <p:cNvSpPr/>
          <p:nvPr/>
        </p:nvSpPr>
        <p:spPr>
          <a:xfrm rot="5400000">
            <a:off x="9654405" y="1332964"/>
            <a:ext cx="1300686" cy="6540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二等辺三角形 17">
            <a:extLst>
              <a:ext uri="{FF2B5EF4-FFF2-40B4-BE49-F238E27FC236}">
                <a16:creationId xmlns:a16="http://schemas.microsoft.com/office/drawing/2014/main" id="{EAD19B87-0843-EABD-F84C-08FE1D33E543}"/>
              </a:ext>
            </a:extLst>
          </p:cNvPr>
          <p:cNvSpPr/>
          <p:nvPr/>
        </p:nvSpPr>
        <p:spPr>
          <a:xfrm rot="10800000">
            <a:off x="10878699" y="3087455"/>
            <a:ext cx="1300686" cy="6540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二等辺三角形 18">
            <a:extLst>
              <a:ext uri="{FF2B5EF4-FFF2-40B4-BE49-F238E27FC236}">
                <a16:creationId xmlns:a16="http://schemas.microsoft.com/office/drawing/2014/main" id="{07243992-EDCB-6CC0-EB08-70AD0363DC26}"/>
              </a:ext>
            </a:extLst>
          </p:cNvPr>
          <p:cNvSpPr/>
          <p:nvPr/>
        </p:nvSpPr>
        <p:spPr>
          <a:xfrm rot="10800000">
            <a:off x="10504822" y="6618695"/>
            <a:ext cx="1300686" cy="6540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59B7933-BD62-4FA2-9602-C6EE66103B16}"/>
              </a:ext>
            </a:extLst>
          </p:cNvPr>
          <p:cNvSpPr/>
          <p:nvPr/>
        </p:nvSpPr>
        <p:spPr>
          <a:xfrm>
            <a:off x="6655858" y="3337106"/>
            <a:ext cx="1060174" cy="36966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作成者</a:t>
            </a:r>
            <a:r>
              <a:rPr kumimoji="1" lang="en-US" altLang="ja-JP" sz="8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:</a:t>
            </a:r>
            <a:endParaRPr kumimoji="1" lang="ja-JP" altLang="en-US" sz="800" dirty="0">
              <a:solidFill>
                <a:schemeClr val="tx1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作成日</a:t>
            </a:r>
            <a:r>
              <a:rPr kumimoji="1" lang="en-US" altLang="ja-JP" sz="8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:</a:t>
            </a:r>
            <a:endParaRPr kumimoji="1" lang="ja-JP" altLang="en-US" sz="800" dirty="0">
              <a:solidFill>
                <a:schemeClr val="tx1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71B422BB-752A-F4C3-B34A-EA624D3ADB69}"/>
              </a:ext>
            </a:extLst>
          </p:cNvPr>
          <p:cNvSpPr/>
          <p:nvPr/>
        </p:nvSpPr>
        <p:spPr>
          <a:xfrm>
            <a:off x="3679516" y="6679253"/>
            <a:ext cx="2613565" cy="2878509"/>
          </a:xfrm>
          <a:prstGeom prst="roundRect">
            <a:avLst>
              <a:gd name="adj" fmla="val 2521"/>
            </a:avLst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⑨</a:t>
            </a:r>
          </a:p>
          <a:p>
            <a:pPr marL="228600" indent="-228600">
              <a:buAutoNum type="arabicParenBoth"/>
            </a:pP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事業が順調になった場合、どのような状態を実現することができますか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E7F60723-1F52-8C9E-5C26-2F70E0E3CEA0}"/>
              </a:ext>
            </a:extLst>
          </p:cNvPr>
          <p:cNvSpPr/>
          <p:nvPr/>
        </p:nvSpPr>
        <p:spPr>
          <a:xfrm>
            <a:off x="92469" y="8134093"/>
            <a:ext cx="3516492" cy="1392501"/>
          </a:xfrm>
          <a:prstGeom prst="roundRect">
            <a:avLst>
              <a:gd name="adj" fmla="val 2521"/>
            </a:avLst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⑪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+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⑫</a:t>
            </a:r>
          </a:p>
          <a:p>
            <a:pPr marL="228600" indent="-228600">
              <a:buAutoNum type="arabicParenBoth"/>
            </a:pP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事業がうまくいった場合に、どのような指標が、どのようになっているでしょうか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 (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⑨の状態について数値等で検討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6810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60467F5-9BA3-9291-1417-9E6250FEE5DC}"/>
              </a:ext>
            </a:extLst>
          </p:cNvPr>
          <p:cNvSpPr txBox="1"/>
          <p:nvPr/>
        </p:nvSpPr>
        <p:spPr>
          <a:xfrm>
            <a:off x="154243" y="5527555"/>
            <a:ext cx="6150932" cy="39658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[1] 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事業開始時の資金計画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B442599-3207-9CA4-B7ED-9DB36CA57E4F}"/>
              </a:ext>
            </a:extLst>
          </p:cNvPr>
          <p:cNvSpPr txBox="1"/>
          <p:nvPr/>
        </p:nvSpPr>
        <p:spPr>
          <a:xfrm>
            <a:off x="6489797" y="5527555"/>
            <a:ext cx="6150932" cy="39658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[2] 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収支計画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初年度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[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年　　　月期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]</a:t>
            </a:r>
            <a:r>
              <a:rPr lang="ja-JP" altLang="en-US" sz="9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経営が軌道に乗った後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[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年　　　月期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])</a:t>
            </a:r>
            <a:endParaRPr lang="ja-JP" altLang="en-US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1885E8B0-B44A-BC68-DAF0-1CE4E60B522A}"/>
              </a:ext>
            </a:extLst>
          </p:cNvPr>
          <p:cNvGrpSpPr/>
          <p:nvPr/>
        </p:nvGrpSpPr>
        <p:grpSpPr>
          <a:xfrm>
            <a:off x="154243" y="200974"/>
            <a:ext cx="6337997" cy="5192661"/>
            <a:chOff x="251520" y="833272"/>
            <a:chExt cx="8640960" cy="5836088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96091BB9-5115-F7E0-3E51-F50C7E2CC70A}"/>
                </a:ext>
              </a:extLst>
            </p:cNvPr>
            <p:cNvSpPr txBox="1"/>
            <p:nvPr/>
          </p:nvSpPr>
          <p:spPr>
            <a:xfrm>
              <a:off x="251520" y="836712"/>
              <a:ext cx="4752528" cy="43924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noAutofit/>
            </a:bodyPr>
            <a:lstStyle/>
            <a:p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(b)</a:t>
              </a:r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製品・サービスの価格はどうしますか</a:t>
              </a:r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どのような販売ルートとしますか。　どのような販売促進活動をしますか</a:t>
              </a:r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  <a:endPara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3A3DEFD7-0D30-6B63-7BE2-8A25B14D5518}"/>
                </a:ext>
              </a:extLst>
            </p:cNvPr>
            <p:cNvSpPr txBox="1"/>
            <p:nvPr/>
          </p:nvSpPr>
          <p:spPr>
            <a:xfrm>
              <a:off x="5148064" y="833272"/>
              <a:ext cx="3744416" cy="15876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noAutofit/>
            </a:bodyPr>
            <a:lstStyle/>
            <a:p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(a)</a:t>
              </a:r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原材料の仕入はどこから、何を調達しますか</a:t>
              </a:r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  <a:endPara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1AEF10FC-8DA3-AD52-77EB-FC707C80D7BB}"/>
                </a:ext>
              </a:extLst>
            </p:cNvPr>
            <p:cNvSpPr txBox="1"/>
            <p:nvPr/>
          </p:nvSpPr>
          <p:spPr>
            <a:xfrm>
              <a:off x="5148064" y="2524794"/>
              <a:ext cx="3744416" cy="23762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noAutofit/>
            </a:bodyPr>
            <a:lstStyle/>
            <a:p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(c)</a:t>
              </a:r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経費としてどのようなものが考えられますか</a:t>
              </a:r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  <a:endPara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87A88BD9-F0D2-2741-67C1-42C67D52788B}"/>
                </a:ext>
              </a:extLst>
            </p:cNvPr>
            <p:cNvSpPr txBox="1"/>
            <p:nvPr/>
          </p:nvSpPr>
          <p:spPr>
            <a:xfrm>
              <a:off x="251520" y="5445224"/>
              <a:ext cx="8640960" cy="12241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noAutofit/>
            </a:bodyPr>
            <a:lstStyle/>
            <a:p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(d)</a:t>
              </a:r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設備や機械などは、どのように準備しますか</a:t>
              </a:r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</a:p>
            <a:p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スタッフや従業員、役員はどういう体制にしますか</a:t>
              </a:r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  <a:endPara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3983AD96-E0B9-84F7-F104-19F158A74A9B}"/>
                </a:ext>
              </a:extLst>
            </p:cNvPr>
            <p:cNvSpPr/>
            <p:nvPr/>
          </p:nvSpPr>
          <p:spPr>
            <a:xfrm rot="16200000">
              <a:off x="4680012" y="1555072"/>
              <a:ext cx="792088" cy="144016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5DC5E077-BB03-6A9D-1043-3CA6F86D276B}"/>
                </a:ext>
              </a:extLst>
            </p:cNvPr>
            <p:cNvSpPr/>
            <p:nvPr/>
          </p:nvSpPr>
          <p:spPr>
            <a:xfrm>
              <a:off x="4175956" y="5301208"/>
              <a:ext cx="792088" cy="144016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0" name="二等辺三角形 9">
              <a:extLst>
                <a:ext uri="{FF2B5EF4-FFF2-40B4-BE49-F238E27FC236}">
                  <a16:creationId xmlns:a16="http://schemas.microsoft.com/office/drawing/2014/main" id="{C77CB465-00B6-7DE7-8BC7-13E1CE913C5D}"/>
                </a:ext>
              </a:extLst>
            </p:cNvPr>
            <p:cNvSpPr/>
            <p:nvPr/>
          </p:nvSpPr>
          <p:spPr>
            <a:xfrm rot="5400000">
              <a:off x="4680012" y="3951918"/>
              <a:ext cx="792088" cy="144016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B7C74DCD-93BB-075D-0826-25D920AD4A16}"/>
                </a:ext>
              </a:extLst>
            </p:cNvPr>
            <p:cNvSpPr txBox="1"/>
            <p:nvPr/>
          </p:nvSpPr>
          <p:spPr>
            <a:xfrm>
              <a:off x="5141176" y="5004964"/>
              <a:ext cx="3744416" cy="62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noAutofit/>
            </a:bodyPr>
            <a:lstStyle/>
            <a:p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(e)</a:t>
              </a:r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利益として、どれくらいを残しますか</a:t>
              </a:r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  <a:endPara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2" name="二等辺三角形 11">
              <a:extLst>
                <a:ext uri="{FF2B5EF4-FFF2-40B4-BE49-F238E27FC236}">
                  <a16:creationId xmlns:a16="http://schemas.microsoft.com/office/drawing/2014/main" id="{DD80FA66-288B-C53E-C659-5072AFC4670F}"/>
                </a:ext>
              </a:extLst>
            </p:cNvPr>
            <p:cNvSpPr/>
            <p:nvPr/>
          </p:nvSpPr>
          <p:spPr>
            <a:xfrm rot="10800000">
              <a:off x="6624228" y="2433566"/>
              <a:ext cx="792088" cy="144016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3" name="二等辺三角形 12">
              <a:extLst>
                <a:ext uri="{FF2B5EF4-FFF2-40B4-BE49-F238E27FC236}">
                  <a16:creationId xmlns:a16="http://schemas.microsoft.com/office/drawing/2014/main" id="{1CE60B1F-D5A4-4A66-BCB7-F512EB8E0D8C}"/>
                </a:ext>
              </a:extLst>
            </p:cNvPr>
            <p:cNvSpPr/>
            <p:nvPr/>
          </p:nvSpPr>
          <p:spPr>
            <a:xfrm rot="10800000">
              <a:off x="6617340" y="4901058"/>
              <a:ext cx="792088" cy="144016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9E8621C5-CE4F-2450-1BFB-C6EEA7A5BCBB}"/>
              </a:ext>
            </a:extLst>
          </p:cNvPr>
          <p:cNvGrpSpPr/>
          <p:nvPr/>
        </p:nvGrpSpPr>
        <p:grpSpPr>
          <a:xfrm>
            <a:off x="6631601" y="200974"/>
            <a:ext cx="6009128" cy="5192661"/>
            <a:chOff x="6631601" y="200974"/>
            <a:chExt cx="8640960" cy="5832648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15A43EE6-3146-D5E5-8D9E-BE58145DA919}"/>
                </a:ext>
              </a:extLst>
            </p:cNvPr>
            <p:cNvSpPr txBox="1"/>
            <p:nvPr/>
          </p:nvSpPr>
          <p:spPr>
            <a:xfrm>
              <a:off x="6631601" y="200974"/>
              <a:ext cx="8640960" cy="26839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noAutofit/>
            </a:bodyPr>
            <a:lstStyle/>
            <a:p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&lt;1&gt;</a:t>
              </a:r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事業開始前の準備スケジュール</a:t>
              </a: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3BDC6205-48E5-1663-075B-415902CE21F7}"/>
                </a:ext>
              </a:extLst>
            </p:cNvPr>
            <p:cNvSpPr txBox="1"/>
            <p:nvPr/>
          </p:nvSpPr>
          <p:spPr>
            <a:xfrm>
              <a:off x="6631601" y="2993937"/>
              <a:ext cx="8640960" cy="303968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noAutofit/>
            </a:bodyPr>
            <a:lstStyle/>
            <a:p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&lt;2&gt;</a:t>
              </a:r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事業開始後のスケジュール　</a:t>
              </a:r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[</a:t>
              </a:r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軌道に乗るまでの期間</a:t>
              </a:r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:</a:t>
              </a:r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年</a:t>
              </a:r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]</a:t>
              </a:r>
              <a:endPara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46678B1B-4B8F-73A5-A582-7AE56C7B4C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785474"/>
              </p:ext>
            </p:extLst>
          </p:nvPr>
        </p:nvGraphicFramePr>
        <p:xfrm>
          <a:off x="6720181" y="540885"/>
          <a:ext cx="5844965" cy="1879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387">
                  <a:extLst>
                    <a:ext uri="{9D8B030D-6E8A-4147-A177-3AD203B41FA5}">
                      <a16:colId xmlns:a16="http://schemas.microsoft.com/office/drawing/2014/main" val="3960457398"/>
                    </a:ext>
                  </a:extLst>
                </a:gridCol>
                <a:gridCol w="2490463">
                  <a:extLst>
                    <a:ext uri="{9D8B030D-6E8A-4147-A177-3AD203B41FA5}">
                      <a16:colId xmlns:a16="http://schemas.microsoft.com/office/drawing/2014/main" val="2136949592"/>
                    </a:ext>
                  </a:extLst>
                </a:gridCol>
                <a:gridCol w="1372296">
                  <a:extLst>
                    <a:ext uri="{9D8B030D-6E8A-4147-A177-3AD203B41FA5}">
                      <a16:colId xmlns:a16="http://schemas.microsoft.com/office/drawing/2014/main" val="1425328025"/>
                    </a:ext>
                  </a:extLst>
                </a:gridCol>
                <a:gridCol w="1219819">
                  <a:extLst>
                    <a:ext uri="{9D8B030D-6E8A-4147-A177-3AD203B41FA5}">
                      <a16:colId xmlns:a16="http://schemas.microsoft.com/office/drawing/2014/main" val="2344169804"/>
                    </a:ext>
                  </a:extLst>
                </a:gridCol>
              </a:tblGrid>
              <a:tr h="2135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実施項目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2610638"/>
                  </a:ext>
                </a:extLst>
              </a:tr>
              <a:tr h="330177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9397764"/>
                  </a:ext>
                </a:extLst>
              </a:tr>
              <a:tr h="330177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7298066"/>
                  </a:ext>
                </a:extLst>
              </a:tr>
              <a:tr h="330177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1025237"/>
                  </a:ext>
                </a:extLst>
              </a:tr>
              <a:tr h="330177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1368656"/>
                  </a:ext>
                </a:extLst>
              </a:tr>
              <a:tr h="330177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3742973"/>
                  </a:ext>
                </a:extLst>
              </a:tr>
            </a:tbl>
          </a:graphicData>
        </a:graphic>
      </p:graphicFrame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D9F141B2-CE11-A23C-8A7F-E9D6626290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745747"/>
              </p:ext>
            </p:extLst>
          </p:nvPr>
        </p:nvGraphicFramePr>
        <p:xfrm>
          <a:off x="6720181" y="3022806"/>
          <a:ext cx="5844965" cy="2209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387">
                  <a:extLst>
                    <a:ext uri="{9D8B030D-6E8A-4147-A177-3AD203B41FA5}">
                      <a16:colId xmlns:a16="http://schemas.microsoft.com/office/drawing/2014/main" val="3960457398"/>
                    </a:ext>
                  </a:extLst>
                </a:gridCol>
                <a:gridCol w="2490463">
                  <a:extLst>
                    <a:ext uri="{9D8B030D-6E8A-4147-A177-3AD203B41FA5}">
                      <a16:colId xmlns:a16="http://schemas.microsoft.com/office/drawing/2014/main" val="2136949592"/>
                    </a:ext>
                  </a:extLst>
                </a:gridCol>
                <a:gridCol w="1372296">
                  <a:extLst>
                    <a:ext uri="{9D8B030D-6E8A-4147-A177-3AD203B41FA5}">
                      <a16:colId xmlns:a16="http://schemas.microsoft.com/office/drawing/2014/main" val="1425328025"/>
                    </a:ext>
                  </a:extLst>
                </a:gridCol>
                <a:gridCol w="1219819">
                  <a:extLst>
                    <a:ext uri="{9D8B030D-6E8A-4147-A177-3AD203B41FA5}">
                      <a16:colId xmlns:a16="http://schemas.microsoft.com/office/drawing/2014/main" val="2344169804"/>
                    </a:ext>
                  </a:extLst>
                </a:gridCol>
              </a:tblGrid>
              <a:tr h="2135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実施項目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2610638"/>
                  </a:ext>
                </a:extLst>
              </a:tr>
              <a:tr h="330177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9397764"/>
                  </a:ext>
                </a:extLst>
              </a:tr>
              <a:tr h="330177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900" baseline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7298066"/>
                  </a:ext>
                </a:extLst>
              </a:tr>
              <a:tr h="330177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1025237"/>
                  </a:ext>
                </a:extLst>
              </a:tr>
              <a:tr h="330177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1368656"/>
                  </a:ext>
                </a:extLst>
              </a:tr>
              <a:tr h="330177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3742973"/>
                  </a:ext>
                </a:extLst>
              </a:tr>
              <a:tr h="330177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572002"/>
                  </a:ext>
                </a:extLst>
              </a:tr>
            </a:tbl>
          </a:graphicData>
        </a:graphic>
      </p:graphicFrame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319200DF-D7EE-7EAC-049D-A8A8927915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681695"/>
              </p:ext>
            </p:extLst>
          </p:nvPr>
        </p:nvGraphicFramePr>
        <p:xfrm>
          <a:off x="293604" y="5816484"/>
          <a:ext cx="5854097" cy="3593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980">
                  <a:extLst>
                    <a:ext uri="{9D8B030D-6E8A-4147-A177-3AD203B41FA5}">
                      <a16:colId xmlns:a16="http://schemas.microsoft.com/office/drawing/2014/main" val="1333980636"/>
                    </a:ext>
                  </a:extLst>
                </a:gridCol>
                <a:gridCol w="2162954">
                  <a:extLst>
                    <a:ext uri="{9D8B030D-6E8A-4147-A177-3AD203B41FA5}">
                      <a16:colId xmlns:a16="http://schemas.microsoft.com/office/drawing/2014/main" val="1709169356"/>
                    </a:ext>
                  </a:extLst>
                </a:gridCol>
                <a:gridCol w="1170721">
                  <a:extLst>
                    <a:ext uri="{9D8B030D-6E8A-4147-A177-3AD203B41FA5}">
                      <a16:colId xmlns:a16="http://schemas.microsoft.com/office/drawing/2014/main" val="2155057788"/>
                    </a:ext>
                  </a:extLst>
                </a:gridCol>
                <a:gridCol w="1170721">
                  <a:extLst>
                    <a:ext uri="{9D8B030D-6E8A-4147-A177-3AD203B41FA5}">
                      <a16:colId xmlns:a16="http://schemas.microsoft.com/office/drawing/2014/main" val="4261874217"/>
                    </a:ext>
                  </a:extLst>
                </a:gridCol>
                <a:gridCol w="1170721">
                  <a:extLst>
                    <a:ext uri="{9D8B030D-6E8A-4147-A177-3AD203B41FA5}">
                      <a16:colId xmlns:a16="http://schemas.microsoft.com/office/drawing/2014/main" val="1203239839"/>
                    </a:ext>
                  </a:extLst>
                </a:gridCol>
              </a:tblGrid>
              <a:tr h="206052"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必要な資金</a:t>
                      </a: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調達の方法</a:t>
                      </a: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701078"/>
                  </a:ext>
                </a:extLst>
              </a:tr>
              <a:tr h="185914">
                <a:tc>
                  <a:txBody>
                    <a:bodyPr/>
                    <a:lstStyle/>
                    <a:p>
                      <a:endParaRPr kumimoji="1" lang="ja-JP" altLang="en-US" sz="800" b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支払内容</a:t>
                      </a: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金額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調達元</a:t>
                      </a: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金額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6604941"/>
                  </a:ext>
                </a:extLst>
              </a:tr>
              <a:tr h="953109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設備資金</a:t>
                      </a:r>
                    </a:p>
                  </a:txBody>
                  <a:tcPr marL="76790" marR="76790" marT="38395" marB="38395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開業許認可手続費用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事務所開設費用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看板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営業車両</a:t>
                      </a:r>
                    </a:p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自己資金</a:t>
                      </a:r>
                      <a:endParaRPr kumimoji="1" lang="en-US" altLang="ja-JP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日本政策公庫融資</a:t>
                      </a:r>
                    </a:p>
                  </a:txBody>
                  <a:tcPr marL="76790" marR="76790" marT="38395" marB="383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4708424"/>
                  </a:ext>
                </a:extLst>
              </a:tr>
              <a:tr h="206052"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小計①</a:t>
                      </a: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0782778"/>
                  </a:ext>
                </a:extLst>
              </a:tr>
              <a:tr h="161745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運転資金</a:t>
                      </a:r>
                    </a:p>
                  </a:txBody>
                  <a:tcPr marL="76790" marR="76790" marT="38395" marB="38395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人件費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水道光熱費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旅費交通費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広告宣伝費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消耗品費・事務用品費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図書・研修費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減価償却費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支払利息・手数料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接待交際費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その他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上記の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ヶ月分</a:t>
                      </a:r>
                    </a:p>
                  </a:txBody>
                  <a:tcPr marL="76790" marR="76790" marT="38395" marB="383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8119332"/>
                  </a:ext>
                </a:extLst>
              </a:tr>
              <a:tr h="206052"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小計②</a:t>
                      </a: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3818566"/>
                  </a:ext>
                </a:extLst>
              </a:tr>
              <a:tr h="20605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必要運転資金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+</a:t>
                      </a:r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調達資金合計</a:t>
                      </a: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924194"/>
                  </a:ext>
                </a:extLst>
              </a:tr>
            </a:tbl>
          </a:graphicData>
        </a:graphic>
      </p:graphicFrame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id="{ACAE95A2-4A20-04F3-ED8E-BB780DE9ED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272930"/>
              </p:ext>
            </p:extLst>
          </p:nvPr>
        </p:nvGraphicFramePr>
        <p:xfrm>
          <a:off x="6605527" y="5816484"/>
          <a:ext cx="5902469" cy="3593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9209">
                  <a:extLst>
                    <a:ext uri="{9D8B030D-6E8A-4147-A177-3AD203B41FA5}">
                      <a16:colId xmlns:a16="http://schemas.microsoft.com/office/drawing/2014/main" val="1047675125"/>
                    </a:ext>
                  </a:extLst>
                </a:gridCol>
                <a:gridCol w="952025">
                  <a:extLst>
                    <a:ext uri="{9D8B030D-6E8A-4147-A177-3AD203B41FA5}">
                      <a16:colId xmlns:a16="http://schemas.microsoft.com/office/drawing/2014/main" val="737785040"/>
                    </a:ext>
                  </a:extLst>
                </a:gridCol>
                <a:gridCol w="995923">
                  <a:extLst>
                    <a:ext uri="{9D8B030D-6E8A-4147-A177-3AD203B41FA5}">
                      <a16:colId xmlns:a16="http://schemas.microsoft.com/office/drawing/2014/main" val="1496644821"/>
                    </a:ext>
                  </a:extLst>
                </a:gridCol>
                <a:gridCol w="1955312">
                  <a:extLst>
                    <a:ext uri="{9D8B030D-6E8A-4147-A177-3AD203B41FA5}">
                      <a16:colId xmlns:a16="http://schemas.microsoft.com/office/drawing/2014/main" val="898160786"/>
                    </a:ext>
                  </a:extLst>
                </a:gridCol>
              </a:tblGrid>
              <a:tr h="3658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損益項目　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[</a:t>
                      </a:r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]</a:t>
                      </a:r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初年度</a:t>
                      </a: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経営が</a:t>
                      </a:r>
                      <a:endParaRPr kumimoji="1" lang="en-US" altLang="ja-JP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軌道に乗った後</a:t>
                      </a: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計算根拠</a:t>
                      </a: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8384575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売上高　①</a:t>
                      </a:r>
                      <a:endParaRPr kumimoji="1" lang="en-US" altLang="ja-JP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0584097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売上原価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仕入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②</a:t>
                      </a: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1159056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売上総利益　③</a:t>
                      </a: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3827842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経費総額　④</a:t>
                      </a:r>
                      <a:endParaRPr kumimoji="1" lang="en-US" altLang="ja-JP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752103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人件費</a:t>
                      </a: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488193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水道光熱費</a:t>
                      </a: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800155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旅費交通費</a:t>
                      </a: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6364531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広告宣伝費</a:t>
                      </a: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2156576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消耗品費・事務用品費</a:t>
                      </a: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141624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図書・研修費</a:t>
                      </a: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3688188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減価償却費</a:t>
                      </a: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5059453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支払利息・手数料</a:t>
                      </a: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1052768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接待交際費</a:t>
                      </a: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4992990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その他</a:t>
                      </a: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9065297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差引利益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-</a:t>
                      </a:r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-</a:t>
                      </a:r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1092545"/>
                  </a:ext>
                </a:extLst>
              </a:tr>
            </a:tbl>
          </a:graphicData>
        </a:graphic>
      </p:graphicFrame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3A9ED1DF-6F8A-C876-F3CF-335D48FAF55E}"/>
              </a:ext>
            </a:extLst>
          </p:cNvPr>
          <p:cNvSpPr/>
          <p:nvPr/>
        </p:nvSpPr>
        <p:spPr>
          <a:xfrm rot="10800000">
            <a:off x="9352170" y="2599026"/>
            <a:ext cx="580983" cy="7984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758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892</TotalTime>
  <Words>814</Words>
  <Application>Microsoft Office PowerPoint</Application>
  <PresentationFormat>A3 297x420 mm</PresentationFormat>
  <Paragraphs>113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UDPゴシック</vt:lpstr>
      <vt:lpstr>BIZ UDP明朝 Medium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睦明 道家</dc:creator>
  <cp:lastModifiedBy>道家睦明</cp:lastModifiedBy>
  <cp:revision>2</cp:revision>
  <dcterms:created xsi:type="dcterms:W3CDTF">2023-09-25T00:19:00Z</dcterms:created>
  <dcterms:modified xsi:type="dcterms:W3CDTF">2024-03-12T11:57:54Z</dcterms:modified>
</cp:coreProperties>
</file>